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66" r:id="rId11"/>
    <p:sldId id="270" r:id="rId12"/>
    <p:sldId id="267" r:id="rId13"/>
    <p:sldId id="268" r:id="rId14"/>
    <p:sldId id="272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F33C6E-4D36-4733-B6FB-0D0843AE27CB}" type="datetimeFigureOut">
              <a:rPr lang="sl-SI"/>
              <a:pPr>
                <a:defRPr/>
              </a:pPr>
              <a:t>4.4.2011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F76B27-4775-48FD-AAF0-B03E0D7F65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2C22B9D-76D7-467C-91F5-5D8E241C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67644" y="3933056"/>
            <a:ext cx="6408712" cy="6480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11300" y="4941168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57188" y="6429375"/>
            <a:ext cx="5616575" cy="428625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B1ED80A-0B06-418F-ACD2-11C574F7A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68B05FA-7744-4D72-A58D-80B2B322A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F8CCCF0-45DF-490B-97B8-8602CF2858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8C5198D-CCDD-462A-A19E-E0931D180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3657E2F-B2E2-4F2D-B363-34FA0A64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A6BE75A-C0BE-49E3-B7AB-EE9FE1EDC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BCDDC70-B0AD-40CD-BF2F-69D1AEB2F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E20A7D6-A319-40AD-83A4-E6AF81120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C86A71D-AD2C-4C52-ABB0-3F7CD4408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09F0F78-0C09-4BFD-8B73-1B7E0BE15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BDC614B-DA18-4B23-9647-E2DDBC4B0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D0F65E5-C772-4C0A-BDD0-66E4E676D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A06BA9D-0913-4155-8F64-B73C58074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A5D54B5-FA24-4278-8A9F-53415219C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4A90547-2D33-449C-99C7-68287E772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455B328-0CCF-4C9F-B5D5-4F4218E8E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FA3C63C-FA0C-4DFE-81F6-5F3334D75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B9F5B75-47EB-46E3-B4D6-722DE59F9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2D3892A-3F54-41E5-9A41-EFCA02711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B44A9C9-8CA5-4E9E-A206-D953D1420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1A9C8D9-1875-4FE4-B923-92FC5D58B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3F6485B-C0DA-4915-A59A-D74A0C15B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C2190C4-C202-49AB-9669-E40871DAD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6E3426B-D2E6-4074-9ADC-90A75C722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  <p:sldLayoutId id="2147484058" r:id="rId18"/>
    <p:sldLayoutId id="2147484059" r:id="rId19"/>
    <p:sldLayoutId id="2147484060" r:id="rId20"/>
    <p:sldLayoutId id="2147484061" r:id="rId21"/>
    <p:sldLayoutId id="2147484062" r:id="rId22"/>
    <p:sldLayoutId id="2147484063" r:id="rId23"/>
    <p:sldLayoutId id="2147484064" r:id="rId24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ctrTitle"/>
          </p:nvPr>
        </p:nvSpPr>
        <p:spPr>
          <a:xfrm>
            <a:off x="1368425" y="3933825"/>
            <a:ext cx="6407150" cy="647700"/>
          </a:xfrm>
        </p:spPr>
        <p:txBody>
          <a:bodyPr/>
          <a:lstStyle/>
          <a:p>
            <a:r>
              <a:rPr lang="sl-SI" dirty="0" smtClean="0"/>
              <a:t>PRIMER UPORABE SPLETNIH VOX KONFERENC V OSNOVNI ŠOLI</a:t>
            </a:r>
            <a:r>
              <a:rPr lang="en-US" dirty="0" smtClean="0"/>
              <a:t/>
            </a:r>
            <a:br>
              <a:rPr lang="en-US" dirty="0" smtClean="0"/>
            </a:br>
            <a:endParaRPr lang="sl-SI" dirty="0" smtClean="0"/>
          </a:p>
        </p:txBody>
      </p:sp>
      <p:sp>
        <p:nvSpPr>
          <p:cNvPr id="2662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11300" y="4941888"/>
            <a:ext cx="6733108" cy="431800"/>
          </a:xfrm>
        </p:spPr>
        <p:txBody>
          <a:bodyPr/>
          <a:lstStyle/>
          <a:p>
            <a:r>
              <a:rPr lang="sl-SI" dirty="0" smtClean="0"/>
              <a:t>Tanja Nedeljko, OŠ Ljudski vrt Ptuj, </a:t>
            </a:r>
            <a:r>
              <a:rPr lang="sl-SI" dirty="0" err="1" smtClean="0"/>
              <a:t>tanja.nedeljko@os</a:t>
            </a:r>
            <a:r>
              <a:rPr lang="sl-SI" dirty="0" smtClean="0"/>
              <a:t>-</a:t>
            </a:r>
            <a:r>
              <a:rPr lang="sl-SI" dirty="0" err="1" smtClean="0"/>
              <a:t>ljudskivrtptuj.si</a:t>
            </a:r>
            <a:endParaRPr lang="sl-SI" dirty="0" smtClean="0"/>
          </a:p>
          <a:p>
            <a:r>
              <a:rPr lang="sl-SI" dirty="0" smtClean="0"/>
              <a:t>Matej </a:t>
            </a:r>
            <a:r>
              <a:rPr lang="sl-SI" dirty="0" err="1" smtClean="0"/>
              <a:t>Sužnik</a:t>
            </a:r>
            <a:r>
              <a:rPr lang="sl-SI" dirty="0" smtClean="0"/>
              <a:t>, OŠ Ljudski vrt Ptuj, </a:t>
            </a:r>
            <a:r>
              <a:rPr lang="sl-SI" dirty="0" err="1" smtClean="0"/>
              <a:t>matej.suznik@os</a:t>
            </a:r>
            <a:r>
              <a:rPr lang="sl-SI" dirty="0" smtClean="0"/>
              <a:t>-</a:t>
            </a:r>
            <a:r>
              <a:rPr lang="sl-SI" dirty="0" err="1" smtClean="0"/>
              <a:t>ljudskivrtptuj.si</a:t>
            </a:r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732578"/>
          </a:xfrm>
        </p:spPr>
        <p:txBody>
          <a:bodyPr/>
          <a:lstStyle/>
          <a:p>
            <a:pPr>
              <a:buNone/>
            </a:pPr>
            <a:r>
              <a:rPr lang="sl-SI" b="1" i="1" dirty="0" smtClean="0">
                <a:solidFill>
                  <a:schemeClr val="accent6">
                    <a:lumMod val="75000"/>
                  </a:schemeClr>
                </a:solidFill>
              </a:rPr>
              <a:t>Procesni in učni cilji: </a:t>
            </a:r>
          </a:p>
          <a:p>
            <a:pPr>
              <a:buNone/>
            </a:pP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sl-SI" dirty="0" smtClean="0"/>
              <a:t>učenci se učijo kulture dialoga (pozdrav, predstavitev, jasno vprašanje);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sl-SI" dirty="0" smtClean="0"/>
              <a:t>spoznajo možnosti tehnologije za komunikacijo;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sl-SI" dirty="0" smtClean="0"/>
              <a:t>izvedejo dialog.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4FA3C63C-FA0C-4DFE-81F6-5F3334D759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E:\VideoKonferenca18012011\DSC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4301772" cy="2880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4FA3C63C-FA0C-4DFE-81F6-5F3334D759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6322" name="Picture 2" descr="E:\VideoKonferenca18012011\DSC_0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93279">
            <a:off x="2711937" y="389623"/>
            <a:ext cx="4380440" cy="2932361"/>
          </a:xfrm>
          <a:prstGeom prst="rect">
            <a:avLst/>
          </a:prstGeom>
          <a:noFill/>
        </p:spPr>
      </p:pic>
      <p:pic>
        <p:nvPicPr>
          <p:cNvPr id="56323" name="Picture 3" descr="E:\VideoKonferenca18012011\DSC_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4464496" cy="2988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4948602"/>
          </a:xfrm>
        </p:spPr>
        <p:txBody>
          <a:bodyPr/>
          <a:lstStyle/>
          <a:p>
            <a:pPr>
              <a:buNone/>
            </a:pPr>
            <a:r>
              <a:rPr lang="sl-SI" b="1" i="1" dirty="0" smtClean="0">
                <a:solidFill>
                  <a:schemeClr val="accent6">
                    <a:lumMod val="75000"/>
                  </a:schemeClr>
                </a:solidFill>
              </a:rPr>
              <a:t>Tehnične zahteve:</a:t>
            </a:r>
          </a:p>
          <a:p>
            <a:pPr>
              <a:buNone/>
            </a:pP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sl-SI" dirty="0" smtClean="0"/>
              <a:t>Moderator: spletna kamera, zvočniki, brezžični mikrofon, projektor;</a:t>
            </a:r>
            <a:endParaRPr lang="en-US" dirty="0" smtClean="0"/>
          </a:p>
          <a:p>
            <a:pPr lvl="0"/>
            <a:r>
              <a:rPr lang="sl-SI" dirty="0" smtClean="0"/>
              <a:t>Skupina udeležencev – razred: spletna kamera, brezžični mikrofon, zvočniki, projektor.</a:t>
            </a:r>
          </a:p>
          <a:p>
            <a:pPr lvl="0"/>
            <a:endParaRPr lang="sl-SI" dirty="0" smtClean="0"/>
          </a:p>
          <a:p>
            <a:pPr>
              <a:buNone/>
            </a:pPr>
            <a:r>
              <a:rPr lang="sl-SI" b="1" i="1" dirty="0" smtClean="0">
                <a:solidFill>
                  <a:schemeClr val="accent6">
                    <a:lumMod val="75000"/>
                  </a:schemeClr>
                </a:solidFill>
              </a:rPr>
              <a:t>Uporabljeno gradivo:</a:t>
            </a:r>
          </a:p>
          <a:p>
            <a:pPr>
              <a:buNone/>
            </a:pP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sl-SI" dirty="0" smtClean="0"/>
              <a:t>Elektronske prosojnice: </a:t>
            </a:r>
            <a:r>
              <a:rPr lang="sl-SI" dirty="0" err="1" smtClean="0"/>
              <a:t>Kviz.pptx</a:t>
            </a:r>
            <a:endParaRPr lang="en-US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4FA3C63C-FA0C-4DFE-81F6-5F3334D759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uporabe spletnih VOX konferenc v OŠ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b="1" i="1" dirty="0" smtClean="0">
                <a:solidFill>
                  <a:schemeClr val="accent6">
                    <a:lumMod val="75000"/>
                  </a:schemeClr>
                </a:solidFill>
              </a:rPr>
              <a:t>Ideje za naprej :</a:t>
            </a:r>
          </a:p>
          <a:p>
            <a:pPr>
              <a:buNone/>
            </a:pPr>
            <a:r>
              <a:rPr lang="sl-SI" dirty="0" smtClean="0"/>
              <a:t>   - izvedli bi jo kot učno uro pri pouku, kjer bi se sami predstavili kot gostitelji, moderatorji in predavatelji;</a:t>
            </a:r>
          </a:p>
          <a:p>
            <a:pPr>
              <a:buNone/>
            </a:pPr>
            <a:r>
              <a:rPr lang="sl-SI" dirty="0" smtClean="0"/>
              <a:t>   - mednarodno sodelovanje s švedsko šolo </a:t>
            </a:r>
            <a:r>
              <a:rPr lang="sl-SI" dirty="0" err="1" smtClean="0"/>
              <a:t>Tingvallaskolan</a:t>
            </a:r>
            <a:r>
              <a:rPr lang="sl-SI" dirty="0" smtClean="0"/>
              <a:t> iz mesta </a:t>
            </a:r>
            <a:r>
              <a:rPr lang="sl-SI" dirty="0" err="1" smtClean="0"/>
              <a:t>Säffle</a:t>
            </a:r>
            <a:r>
              <a:rPr lang="sl-SI" dirty="0" smtClean="0"/>
              <a:t>, s katero sodelujemo tudi z mednarodno izmenjavo. </a:t>
            </a:r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4FA3C63C-FA0C-4DFE-81F6-5F3334D759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ctrTitle"/>
          </p:nvPr>
        </p:nvSpPr>
        <p:spPr>
          <a:xfrm>
            <a:off x="1368425" y="3933825"/>
            <a:ext cx="6407150" cy="647700"/>
          </a:xfrm>
        </p:spPr>
        <p:txBody>
          <a:bodyPr/>
          <a:lstStyle/>
          <a:p>
            <a:r>
              <a:rPr lang="sl-SI" dirty="0" smtClean="0"/>
              <a:t>PRIMER UPORABE SPLETNIH VOX KONFERENC V OSNOVNI ŠOLI</a:t>
            </a:r>
            <a:r>
              <a:rPr lang="en-US" dirty="0" smtClean="0"/>
              <a:t/>
            </a:r>
            <a:br>
              <a:rPr lang="en-US" dirty="0" smtClean="0"/>
            </a:br>
            <a:endParaRPr lang="sl-SI" dirty="0" smtClean="0"/>
          </a:p>
        </p:txBody>
      </p:sp>
      <p:sp>
        <p:nvSpPr>
          <p:cNvPr id="2662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11300" y="4941888"/>
            <a:ext cx="6733108" cy="431800"/>
          </a:xfrm>
        </p:spPr>
        <p:txBody>
          <a:bodyPr/>
          <a:lstStyle/>
          <a:p>
            <a:r>
              <a:rPr lang="sl-SI" dirty="0" smtClean="0"/>
              <a:t>Tanja Nedeljko, OŠ Ljudski vrt Ptuj, </a:t>
            </a:r>
            <a:r>
              <a:rPr lang="sl-SI" dirty="0" err="1" smtClean="0"/>
              <a:t>tanja.nedeljko@os</a:t>
            </a:r>
            <a:r>
              <a:rPr lang="sl-SI" dirty="0" smtClean="0"/>
              <a:t>-</a:t>
            </a:r>
            <a:r>
              <a:rPr lang="sl-SI" dirty="0" err="1" smtClean="0"/>
              <a:t>ljudskivrtptuj.si</a:t>
            </a:r>
            <a:endParaRPr lang="sl-SI" dirty="0" smtClean="0"/>
          </a:p>
          <a:p>
            <a:r>
              <a:rPr lang="sl-SI" dirty="0" smtClean="0"/>
              <a:t>Matej </a:t>
            </a:r>
            <a:r>
              <a:rPr lang="sl-SI" dirty="0" err="1" smtClean="0"/>
              <a:t>Sužnik</a:t>
            </a:r>
            <a:r>
              <a:rPr lang="sl-SI" dirty="0" smtClean="0"/>
              <a:t>, OŠ Ljudski vrt Ptuj, </a:t>
            </a:r>
            <a:r>
              <a:rPr lang="sl-SI" dirty="0" err="1" smtClean="0"/>
              <a:t>matej.suznik@os</a:t>
            </a:r>
            <a:r>
              <a:rPr lang="sl-SI" dirty="0" smtClean="0"/>
              <a:t>-</a:t>
            </a:r>
            <a:r>
              <a:rPr lang="sl-SI" dirty="0" err="1" smtClean="0"/>
              <a:t>ljudskivrtptuj.si</a:t>
            </a:r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Primer uporabe spletnih VOX konferenc v OŠ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kako na preprost način uporabiti spletno </a:t>
            </a:r>
            <a:r>
              <a:rPr lang="sl-SI" dirty="0" err="1" smtClean="0"/>
              <a:t>Vox</a:t>
            </a:r>
            <a:r>
              <a:rPr lang="sl-SI" dirty="0" smtClean="0"/>
              <a:t> konferenco v osnovni šoli, seveda z obstoječo IKT opremo na šoli;</a:t>
            </a:r>
          </a:p>
          <a:p>
            <a:pPr eaLnBrk="1" hangingPunct="1"/>
            <a:r>
              <a:rPr lang="sl-SI" dirty="0" smtClean="0"/>
              <a:t>kako učence motivirati za neko novo obliko komuniciranja z več uporabniki hkrati;</a:t>
            </a:r>
          </a:p>
          <a:p>
            <a:pPr eaLnBrk="1" hangingPunct="1"/>
            <a:r>
              <a:rPr lang="sl-SI" dirty="0" err="1" smtClean="0"/>
              <a:t>vzpodbujanje</a:t>
            </a:r>
            <a:r>
              <a:rPr lang="sl-SI" dirty="0" smtClean="0"/>
              <a:t> sodelovanja med šolami (lokalno in globalno);</a:t>
            </a:r>
          </a:p>
          <a:p>
            <a:pPr eaLnBrk="1" hangingPunct="1"/>
            <a:r>
              <a:rPr lang="sl-SI" dirty="0" smtClean="0"/>
              <a:t>razvijanja IKT kompetence. </a:t>
            </a:r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048573" cy="432470"/>
          </a:xfrm>
        </p:spPr>
        <p:txBody>
          <a:bodyPr/>
          <a:lstStyle/>
          <a:p>
            <a:r>
              <a:rPr lang="sl-SI" sz="1400" b="0" dirty="0" smtClean="0"/>
              <a:t> </a:t>
            </a:r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sl-SI" dirty="0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450C625-12B9-4A0E-91EC-892614D5D03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Spletne konference VOX</a:t>
            </a:r>
            <a:endParaRPr lang="en-US" dirty="0"/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uporabimo tam, kjer imamo manjše avdio-video zahteve;</a:t>
            </a:r>
          </a:p>
          <a:p>
            <a:r>
              <a:rPr lang="sl-SI" dirty="0" smtClean="0"/>
              <a:t>spletna konferenca se v celoti dogaja znotraj spletne strani preko Arnesovega spletnega strežnika </a:t>
            </a:r>
            <a:r>
              <a:rPr lang="sl-SI" dirty="0" err="1" smtClean="0"/>
              <a:t>vox.arnes.si</a:t>
            </a:r>
            <a:r>
              <a:rPr lang="sl-SI" dirty="0" smtClean="0"/>
              <a:t>;</a:t>
            </a:r>
          </a:p>
          <a:p>
            <a:r>
              <a:rPr lang="sl-SI" dirty="0" smtClean="0"/>
              <a:t>za videokonferenčno komunikacijo z več uporabniki hkrati potrebujemo le povprečni računalnik z zvočniki, spletni brskalnik,mikrofon, spletno kamero.																						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9D0F65E5-C772-4C0A-BDD0-66E4E676D9F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Glavne značilnosti Arnesovega sistema za spletne konference so: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izmenjava žive slike in zvoka enega ali več uporabnikov hkrati,</a:t>
            </a:r>
          </a:p>
          <a:p>
            <a:r>
              <a:rPr lang="sl-SI" sz="2400" dirty="0" smtClean="0"/>
              <a:t> prikaz lastnega računalniškega namizja in aplikacij ostalim sodelujočim v spletni konferenci, </a:t>
            </a:r>
          </a:p>
          <a:p>
            <a:r>
              <a:rPr lang="sl-SI" sz="2400" dirty="0" smtClean="0"/>
              <a:t>oddaljeno upravljanje z aplikacijami in namizjem,</a:t>
            </a:r>
          </a:p>
          <a:p>
            <a:r>
              <a:rPr lang="sl-SI" sz="2400" dirty="0" smtClean="0"/>
              <a:t>klepetalnica, </a:t>
            </a:r>
          </a:p>
          <a:p>
            <a:r>
              <a:rPr lang="sl-SI" sz="2400" dirty="0" smtClean="0"/>
              <a:t>možnost zapisovanja, označevanja in glasovanja,</a:t>
            </a:r>
          </a:p>
          <a:p>
            <a:r>
              <a:rPr lang="sl-SI" sz="2400" dirty="0" smtClean="0"/>
              <a:t>izmenjava datotek,</a:t>
            </a:r>
          </a:p>
          <a:p>
            <a:r>
              <a:rPr lang="sl-SI" sz="2400" dirty="0" smtClean="0"/>
              <a:t>prikaz predstavitev, videa ali aplikacij</a:t>
            </a:r>
            <a:endParaRPr lang="en-US" sz="2400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4FA3C63C-FA0C-4DFE-81F6-5F3334D759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Videokonference visoke kakovosti (</a:t>
            </a:r>
            <a:r>
              <a:rPr lang="sl-SI" dirty="0" err="1" smtClean="0"/>
              <a:t>H.323</a:t>
            </a:r>
            <a:r>
              <a:rPr lang="sl-SI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 videokonference visoke kakovosti uporabljamo namenske sobne videokonferenčne sisteme ;</a:t>
            </a:r>
          </a:p>
          <a:p>
            <a:r>
              <a:rPr lang="sl-SI" dirty="0" smtClean="0"/>
              <a:t>izvajajo se preko Arnesovega večtočkovnega videokonferenčnega strežnika MCU;</a:t>
            </a:r>
          </a:p>
          <a:p>
            <a:r>
              <a:rPr lang="sl-SI" dirty="0" smtClean="0"/>
              <a:t>strežnik MCU omogoča uporabo videokonferenc tudi tistim organizacijam, ki za videokonference uporabljajo le spletne kamere;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4FA3C63C-FA0C-4DFE-81F6-5F3334D759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900486"/>
          </a:xfrm>
        </p:spPr>
        <p:txBody>
          <a:bodyPr/>
          <a:lstStyle/>
          <a:p>
            <a:r>
              <a:rPr lang="sl-SI" dirty="0" smtClean="0"/>
              <a:t>med seboj se lahko pogovarja in gleda več uporabnikov hkrati;</a:t>
            </a:r>
          </a:p>
          <a:p>
            <a:r>
              <a:rPr lang="sl-SI" dirty="0" smtClean="0"/>
              <a:t>razporejeni so lahko v različne videokonferenčne sobe ;</a:t>
            </a:r>
          </a:p>
          <a:p>
            <a:r>
              <a:rPr lang="sl-SI" dirty="0" smtClean="0"/>
              <a:t>poleg samega avdio in video prenosa lahko aktivno spremljajo nepopačeno sliko namizja s predavateljevega računalnika .</a:t>
            </a:r>
          </a:p>
          <a:p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4FA3C63C-FA0C-4DFE-81F6-5F3334D759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priprave na videokonferenčni dogodek: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3900486"/>
          </a:xfrm>
        </p:spPr>
        <p:txBody>
          <a:bodyPr/>
          <a:lstStyle/>
          <a:p>
            <a:pPr>
              <a:buNone/>
            </a:pPr>
            <a:endParaRPr lang="sl-SI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sl-SI" sz="2400" b="1" i="1" dirty="0" smtClean="0">
                <a:solidFill>
                  <a:schemeClr val="accent6">
                    <a:lumMod val="75000"/>
                  </a:schemeClr>
                </a:solidFill>
              </a:rPr>
              <a:t>Osnovne informacije:</a:t>
            </a:r>
          </a:p>
          <a:p>
            <a:pPr>
              <a:buNone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sl-SI" sz="2400" b="1" i="1" dirty="0" smtClean="0"/>
              <a:t>Datum , ura in trajanje dogodka: </a:t>
            </a:r>
            <a:r>
              <a:rPr lang="sl-SI" sz="2400" dirty="0" smtClean="0"/>
              <a:t>7. 12. 2010, 7.25, 45 min</a:t>
            </a:r>
            <a:endParaRPr lang="en-US" sz="2400" dirty="0" smtClean="0"/>
          </a:p>
          <a:p>
            <a:pPr>
              <a:buNone/>
            </a:pPr>
            <a:endParaRPr lang="sl-SI" sz="2400" b="1" i="1" dirty="0" smtClean="0"/>
          </a:p>
          <a:p>
            <a:pPr>
              <a:buNone/>
            </a:pPr>
            <a:r>
              <a:rPr lang="sl-SI" sz="2400" b="1" i="1" dirty="0" smtClean="0"/>
              <a:t>URL naslov konference: </a:t>
            </a:r>
          </a:p>
          <a:p>
            <a:pPr>
              <a:buNone/>
            </a:pPr>
            <a:r>
              <a:rPr lang="sl-SI" sz="2400" dirty="0" smtClean="0"/>
              <a:t>https://vox.arnes.si/test_arnes_si-kviz</a:t>
            </a:r>
            <a:endParaRPr lang="en-US" sz="2400" dirty="0" smtClean="0"/>
          </a:p>
          <a:p>
            <a:pPr>
              <a:buNone/>
            </a:pPr>
            <a:r>
              <a:rPr lang="sl-SI" sz="2400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sz="1400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4FA3C63C-FA0C-4DFE-81F6-5F3334D759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08512"/>
          </a:xfrm>
        </p:spPr>
        <p:txBody>
          <a:bodyPr/>
          <a:lstStyle/>
          <a:p>
            <a:pPr>
              <a:buNone/>
            </a:pPr>
            <a:r>
              <a:rPr lang="sl-SI" i="1" dirty="0" smtClean="0"/>
              <a:t> </a:t>
            </a:r>
            <a:r>
              <a:rPr lang="sl-SI" b="1" i="1" dirty="0" smtClean="0"/>
              <a:t>Kratek opis dogodka: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sl-SI" dirty="0" smtClean="0"/>
              <a:t>tekmovanje v obliki kviza;</a:t>
            </a:r>
          </a:p>
          <a:p>
            <a:r>
              <a:rPr lang="sl-SI" dirty="0" smtClean="0"/>
              <a:t>tekmujejo tri skupine (učenci 5. in 6. razreda);</a:t>
            </a:r>
          </a:p>
          <a:p>
            <a:r>
              <a:rPr lang="sl-SI" dirty="0" smtClean="0"/>
              <a:t>vprašanja so jim postavljena preko skupne rabe dokumentov;</a:t>
            </a:r>
          </a:p>
          <a:p>
            <a:r>
              <a:rPr lang="sl-SI" dirty="0" smtClean="0"/>
              <a:t>odgovore vpisujejo v okno, namenjeno pogovarjanju – tipkanju;</a:t>
            </a:r>
          </a:p>
          <a:p>
            <a:r>
              <a:rPr lang="sl-SI" dirty="0" smtClean="0"/>
              <a:t>gostitelj sproti objavlja rezultate v beležnici.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4FA3C63C-FA0C-4DFE-81F6-5F3334D759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Ograda vsebine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z="1400" b="0" dirty="0" err="1" smtClean="0"/>
              <a:t>tanja.nedeljko@os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r>
              <a:rPr lang="sl-SI" sz="1400" b="0" dirty="0" smtClean="0"/>
              <a:t> </a:t>
            </a:r>
            <a:r>
              <a:rPr lang="sl-SI" sz="1400" b="0" dirty="0" err="1" smtClean="0"/>
              <a:t>matej.suznik@os</a:t>
            </a:r>
            <a:r>
              <a:rPr lang="sl-SI" sz="1400" b="0" dirty="0" smtClean="0"/>
              <a:t>-</a:t>
            </a:r>
            <a:r>
              <a:rPr lang="sl-SI" sz="1400" b="0" dirty="0" err="1" smtClean="0"/>
              <a:t>ljudskivrtptuj.si</a:t>
            </a:r>
            <a:endParaRPr lang="sl-SI" sz="1400" b="0" dirty="0" smtClean="0"/>
          </a:p>
          <a:p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l-SI" smtClean="0"/>
          </a:p>
          <a:p>
            <a:fld id="{4FA3C63C-FA0C-4DFE-81F6-5F3334D7596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5298" name="Picture 2" descr="E:\VideoKonferenca18012011\DSC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569512" cy="3058929"/>
          </a:xfrm>
          <a:prstGeom prst="rect">
            <a:avLst/>
          </a:prstGeom>
          <a:noFill/>
        </p:spPr>
      </p:pic>
      <p:pic>
        <p:nvPicPr>
          <p:cNvPr id="55299" name="Picture 3" descr="E:\VideoKonferenca18012011\DSC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5323408" cy="3563976"/>
          </a:xfrm>
          <a:prstGeom prst="rect">
            <a:avLst/>
          </a:prstGeom>
          <a:noFill/>
        </p:spPr>
      </p:pic>
      <p:pic>
        <p:nvPicPr>
          <p:cNvPr id="55300" name="Picture 4" descr="E:\VideoKonferenca18012011\DSC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4301772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498</TotalTime>
  <Words>450</Words>
  <Application>Microsoft Office PowerPoint</Application>
  <PresentationFormat>Diaprojekcija na zaslonu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arnes_presentation_slo</vt:lpstr>
      <vt:lpstr>PRIMER UPORABE SPLETNIH VOX KONFERENC V OSNOVNI ŠOLI </vt:lpstr>
      <vt:lpstr>Primer uporabe spletnih VOX konferenc v OŠ</vt:lpstr>
      <vt:lpstr>Spletne konference VOX</vt:lpstr>
      <vt:lpstr>Glavne značilnosti Arnesovega sistema za spletne konference so:</vt:lpstr>
      <vt:lpstr>Videokonference visoke kakovosti (H.323) </vt:lpstr>
      <vt:lpstr>Diapozitiv 6</vt:lpstr>
      <vt:lpstr>Primer priprave na videokonferenčni dogodek:</vt:lpstr>
      <vt:lpstr>Diapozitiv 8</vt:lpstr>
      <vt:lpstr>Diapozitiv 9</vt:lpstr>
      <vt:lpstr>Diapozitiv 10</vt:lpstr>
      <vt:lpstr>Diapozitiv 11</vt:lpstr>
      <vt:lpstr>Diapozitiv 12</vt:lpstr>
      <vt:lpstr>Primer uporabe spletnih VOX konferenc v OŠ</vt:lpstr>
      <vt:lpstr>PRIMER UPORABE SPLETNIH VOX KONFERENC V OSNOVNI ŠOLI </vt:lpstr>
    </vt:vector>
  </TitlesOfParts>
  <Company>ARNES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Lenovo User</cp:lastModifiedBy>
  <cp:revision>47</cp:revision>
  <dcterms:created xsi:type="dcterms:W3CDTF">2007-04-11T10:22:40Z</dcterms:created>
  <dcterms:modified xsi:type="dcterms:W3CDTF">2011-04-04T17:14:33Z</dcterms:modified>
</cp:coreProperties>
</file>