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</p:sldMasterIdLst>
  <p:sldIdLst>
    <p:sldId id="256" r:id="rId2"/>
    <p:sldId id="266" r:id="rId3"/>
    <p:sldId id="257" r:id="rId4"/>
    <p:sldId id="267" r:id="rId5"/>
    <p:sldId id="260" r:id="rId6"/>
    <p:sldId id="258" r:id="rId7"/>
    <p:sldId id="259" r:id="rId8"/>
    <p:sldId id="268" r:id="rId9"/>
    <p:sldId id="261" r:id="rId10"/>
    <p:sldId id="269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Klik om de tekststijl van het model te bewerken</a:t>
            </a:r>
          </a:p>
          <a:p>
            <a:pPr lvl="1"/>
            <a:r>
              <a:rPr lang="fr-FR" smtClean="0"/>
              <a:t>Tweede niveau</a:t>
            </a:r>
          </a:p>
          <a:p>
            <a:pPr lvl="2"/>
            <a:r>
              <a:rPr lang="fr-FR" smtClean="0"/>
              <a:t>Derde niveau</a:t>
            </a:r>
          </a:p>
          <a:p>
            <a:pPr lvl="3"/>
            <a:r>
              <a:rPr lang="fr-FR" smtClean="0"/>
              <a:t>Vierde niveau</a:t>
            </a:r>
          </a:p>
          <a:p>
            <a:pPr lvl="4"/>
            <a:r>
              <a:rPr lang="fr-FR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739412-D2CC-2444-8989-15BC13F5F9B6}" type="datetimeFigureOut">
              <a:rPr lang="nl-NL" smtClean="0"/>
              <a:t>3/31/11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70860-E8FE-9E43-A6D3-97E219ED0A32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watching.com/archive/2010/08/05/social-media-de-10-meest-gehoorde-tegenargumente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hyperlink" Target="http://www.addthi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199" y="929015"/>
            <a:ext cx="8228013" cy="2932835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2Facebook or not 2Facebook in Education: that’s the question?</a:t>
            </a:r>
            <a:r>
              <a:rPr lang="nl-NL" sz="4000" dirty="0"/>
              <a:t/>
            </a:r>
            <a:br>
              <a:rPr lang="nl-NL" sz="4000" dirty="0"/>
            </a:br>
            <a:r>
              <a:rPr lang="en-GB" sz="4000" b="1" dirty="0"/>
              <a:t>Teaching and Learning on Facebook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7199" y="4491739"/>
            <a:ext cx="8228013" cy="607511"/>
          </a:xfrm>
        </p:spPr>
        <p:txBody>
          <a:bodyPr>
            <a:normAutofit/>
          </a:bodyPr>
          <a:lstStyle/>
          <a:p>
            <a:r>
              <a:rPr lang="en-GB" b="1" dirty="0"/>
              <a:t>Valère Awouters, Dries </a:t>
            </a:r>
            <a:r>
              <a:rPr lang="en-GB" b="1" dirty="0" err="1"/>
              <a:t>Palmaers</a:t>
            </a:r>
            <a:r>
              <a:rPr lang="en-GB" b="1" dirty="0"/>
              <a:t>, Andy </a:t>
            </a:r>
            <a:r>
              <a:rPr lang="en-GB" b="1" dirty="0" err="1"/>
              <a:t>Veltjen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56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facebook</a:t>
            </a:r>
            <a:r>
              <a:rPr lang="nl-NL" dirty="0" smtClean="0"/>
              <a:t> (or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networks</a:t>
            </a:r>
            <a:r>
              <a:rPr lang="nl-NL" dirty="0" smtClean="0"/>
              <a:t>) </a:t>
            </a:r>
            <a:r>
              <a:rPr lang="nl-NL" dirty="0" err="1" smtClean="0"/>
              <a:t>for</a:t>
            </a:r>
            <a:r>
              <a:rPr lang="nl-NL" dirty="0" smtClean="0"/>
              <a:t> teaching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46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1989" y="161463"/>
            <a:ext cx="2123489" cy="1143000"/>
          </a:xfrm>
        </p:spPr>
        <p:txBody>
          <a:bodyPr/>
          <a:lstStyle/>
          <a:p>
            <a:r>
              <a:rPr lang="nl-NL" dirty="0" err="1" smtClean="0"/>
              <a:t>Ethics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3459" y="2250898"/>
            <a:ext cx="8229600" cy="1471249"/>
          </a:xfrm>
        </p:spPr>
        <p:txBody>
          <a:bodyPr>
            <a:normAutofit fontScale="92500" lnSpcReduction="10000"/>
          </a:bodyPr>
          <a:lstStyle/>
          <a:p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teachers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friends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pupils</a:t>
            </a:r>
            <a:r>
              <a:rPr lang="nl-NL" dirty="0" smtClean="0"/>
              <a:t> on </a:t>
            </a:r>
            <a:r>
              <a:rPr lang="nl-NL" dirty="0" err="1" smtClean="0"/>
              <a:t>facebook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allowed</a:t>
            </a:r>
            <a:r>
              <a:rPr lang="nl-NL" dirty="0" smtClean="0"/>
              <a:t>?</a:t>
            </a:r>
          </a:p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deal </a:t>
            </a:r>
            <a:r>
              <a:rPr lang="nl-NL" dirty="0" err="1" smtClean="0"/>
              <a:t>with</a:t>
            </a:r>
            <a:r>
              <a:rPr lang="nl-NL" dirty="0" smtClean="0"/>
              <a:t> mis-</a:t>
            </a:r>
            <a:r>
              <a:rPr lang="nl-NL" dirty="0" err="1" smtClean="0"/>
              <a:t>behaviour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Schermafbeelding 2011-03-21 om 09.32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76" y="3622782"/>
            <a:ext cx="5593731" cy="32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6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Facebook</a:t>
            </a:r>
            <a:r>
              <a:rPr lang="nl-NL" dirty="0" smtClean="0"/>
              <a:t> in </a:t>
            </a:r>
            <a:r>
              <a:rPr lang="nl-NL" dirty="0" err="1" smtClean="0"/>
              <a:t>Education</a:t>
            </a:r>
            <a:endParaRPr lang="nl-NL" dirty="0"/>
          </a:p>
        </p:txBody>
      </p:sp>
      <p:pic>
        <p:nvPicPr>
          <p:cNvPr id="4" name="Afbeelding 3" descr="salm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02" y="2409446"/>
            <a:ext cx="5128468" cy="43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8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Teaching </a:t>
            </a:r>
            <a:r>
              <a:rPr lang="nl-NL" dirty="0" err="1" smtClean="0"/>
              <a:t>for</a:t>
            </a:r>
            <a:r>
              <a:rPr lang="nl-NL" dirty="0" smtClean="0"/>
              <a:t> the 21st </a:t>
            </a:r>
            <a:r>
              <a:rPr lang="nl-NL" dirty="0" err="1" smtClean="0"/>
              <a:t>century</a:t>
            </a:r>
            <a:endParaRPr lang="nl-NL" dirty="0"/>
          </a:p>
        </p:txBody>
      </p:sp>
      <p:pic>
        <p:nvPicPr>
          <p:cNvPr id="4" name="Tijdelijke aanduiding voor inhoud 3" descr="PWO_didactisch model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85" y="2411757"/>
            <a:ext cx="4109447" cy="442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9513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Social</a:t>
            </a:r>
            <a:r>
              <a:rPr lang="nl-NL" dirty="0" smtClean="0"/>
              <a:t> Media in </a:t>
            </a:r>
            <a:r>
              <a:rPr lang="nl-NL" dirty="0" err="1" smtClean="0"/>
              <a:t>your</a:t>
            </a:r>
            <a:r>
              <a:rPr lang="nl-NL" dirty="0" smtClean="0"/>
              <a:t> schools?</a:t>
            </a:r>
            <a:br>
              <a:rPr lang="nl-NL" dirty="0" smtClean="0"/>
            </a:br>
            <a:r>
              <a:rPr lang="nl-NL" dirty="0" smtClean="0"/>
              <a:t>3 pros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pros_cons.gif">
            <a:hlinkClick r:id="rId2"/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04" r="-10104"/>
          <a:stretch>
            <a:fillRect/>
          </a:stretch>
        </p:blipFill>
        <p:spPr bwMode="auto">
          <a:xfrm>
            <a:off x="-98734" y="2603330"/>
            <a:ext cx="5475288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Afbeelding 5" descr="Schermafbeelding 2010-08-20 om 15.01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98" y="2448709"/>
            <a:ext cx="298767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400_F_15022207_yBHiCb1o8fLM7mAL0jNczePIN983WlW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35" y="4318408"/>
            <a:ext cx="3087687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a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network</a:t>
            </a:r>
            <a:r>
              <a:rPr lang="nl-NL" dirty="0" smtClean="0"/>
              <a:t>, </a:t>
            </a:r>
            <a:r>
              <a:rPr lang="nl-NL" dirty="0" err="1" smtClean="0"/>
              <a:t>like</a:t>
            </a:r>
            <a:r>
              <a:rPr lang="nl-NL" dirty="0" smtClean="0"/>
              <a:t> e.g. </a:t>
            </a:r>
            <a:r>
              <a:rPr lang="nl-NL" dirty="0" err="1" smtClean="0"/>
              <a:t>Facebook</a:t>
            </a:r>
            <a:r>
              <a:rPr lang="nl-NL" dirty="0" smtClean="0"/>
              <a:t>, …?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453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45141"/>
            <a:ext cx="9144000" cy="1143000"/>
          </a:xfrm>
        </p:spPr>
        <p:txBody>
          <a:bodyPr>
            <a:noAutofit/>
          </a:bodyPr>
          <a:lstStyle/>
          <a:p>
            <a:r>
              <a:rPr lang="nl-NL" sz="3200" dirty="0" err="1" smtClean="0"/>
              <a:t>Number</a:t>
            </a:r>
            <a:r>
              <a:rPr lang="nl-NL" sz="3200" dirty="0" smtClean="0"/>
              <a:t> of </a:t>
            </a:r>
            <a:r>
              <a:rPr lang="nl-NL" sz="3200" dirty="0" err="1" smtClean="0"/>
              <a:t>years</a:t>
            </a:r>
            <a:r>
              <a:rPr lang="nl-NL" sz="3200" dirty="0" smtClean="0"/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 </a:t>
            </a:r>
            <a:r>
              <a:rPr lang="nl-NL" sz="3200" dirty="0" err="1" smtClean="0"/>
              <a:t>reach</a:t>
            </a:r>
            <a:r>
              <a:rPr lang="nl-NL" sz="3200" dirty="0" smtClean="0"/>
              <a:t> 50 </a:t>
            </a:r>
            <a:r>
              <a:rPr lang="nl-NL" sz="3200" dirty="0" err="1" smtClean="0"/>
              <a:t>million</a:t>
            </a:r>
            <a:r>
              <a:rPr lang="nl-NL" sz="3200" dirty="0" smtClean="0"/>
              <a:t> users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Radio			</a:t>
            </a:r>
            <a:r>
              <a:rPr lang="nl-NL" dirty="0" smtClean="0">
                <a:sym typeface="Wingdings"/>
              </a:rPr>
              <a:t>			38 </a:t>
            </a:r>
            <a:r>
              <a:rPr lang="nl-NL" dirty="0" err="1" smtClean="0">
                <a:sym typeface="Wingdings"/>
              </a:rPr>
              <a:t>years</a:t>
            </a:r>
            <a:endParaRPr lang="nl-NL" dirty="0" smtClean="0">
              <a:sym typeface="Wingdings"/>
            </a:endParaRPr>
          </a:p>
          <a:p>
            <a:r>
              <a:rPr lang="nl-NL" dirty="0" smtClean="0">
                <a:sym typeface="Wingdings"/>
              </a:rPr>
              <a:t>TV							13 </a:t>
            </a:r>
            <a:r>
              <a:rPr lang="nl-NL" dirty="0" err="1" smtClean="0">
                <a:sym typeface="Wingdings"/>
              </a:rPr>
              <a:t>years</a:t>
            </a:r>
            <a:endParaRPr lang="nl-NL" dirty="0" smtClean="0">
              <a:sym typeface="Wingdings"/>
            </a:endParaRPr>
          </a:p>
          <a:p>
            <a:r>
              <a:rPr lang="nl-NL" dirty="0" smtClean="0">
                <a:sym typeface="Wingdings"/>
              </a:rPr>
              <a:t>Internet						  4 </a:t>
            </a:r>
            <a:r>
              <a:rPr lang="nl-NL" dirty="0" err="1" smtClean="0">
                <a:sym typeface="Wingdings"/>
              </a:rPr>
              <a:t>years</a:t>
            </a:r>
            <a:endParaRPr lang="nl-NL" dirty="0" smtClean="0">
              <a:sym typeface="Wingdings"/>
            </a:endParaRPr>
          </a:p>
          <a:p>
            <a:r>
              <a:rPr lang="nl-NL" dirty="0" smtClean="0">
                <a:sym typeface="Wingdings"/>
              </a:rPr>
              <a:t>iPod							  3 </a:t>
            </a:r>
            <a:r>
              <a:rPr lang="nl-NL" dirty="0" err="1" smtClean="0">
                <a:sym typeface="Wingdings"/>
              </a:rPr>
              <a:t>years</a:t>
            </a:r>
            <a:endParaRPr lang="nl-NL" dirty="0" smtClean="0">
              <a:sym typeface="Wingdings"/>
            </a:endParaRPr>
          </a:p>
          <a:p>
            <a:endParaRPr lang="nl-NL" dirty="0">
              <a:sym typeface="Wingdings"/>
            </a:endParaRPr>
          </a:p>
          <a:p>
            <a:r>
              <a:rPr lang="nl-NL" sz="2800" b="1" dirty="0" err="1" smtClean="0">
                <a:solidFill>
                  <a:srgbClr val="FF0000"/>
                </a:solidFill>
                <a:sym typeface="Wingdings"/>
              </a:rPr>
              <a:t>Facebook</a:t>
            </a:r>
            <a:r>
              <a:rPr lang="nl-NL" sz="2800" b="1" dirty="0" smtClean="0">
                <a:solidFill>
                  <a:srgbClr val="FF0000"/>
                </a:solidFill>
                <a:sym typeface="Wingdings"/>
              </a:rPr>
              <a:t> had 100 </a:t>
            </a:r>
            <a:r>
              <a:rPr lang="nl-NL" sz="2800" b="1" dirty="0" err="1" smtClean="0">
                <a:solidFill>
                  <a:srgbClr val="FF0000"/>
                </a:solidFill>
                <a:sym typeface="Wingdings"/>
              </a:rPr>
              <a:t>million</a:t>
            </a:r>
            <a:r>
              <a:rPr lang="nl-NL" sz="2800" b="1" dirty="0" smtClean="0">
                <a:solidFill>
                  <a:srgbClr val="FF0000"/>
                </a:solidFill>
                <a:sym typeface="Wingdings"/>
              </a:rPr>
              <a:t> users in 9 </a:t>
            </a:r>
            <a:r>
              <a:rPr lang="nl-NL" sz="2800" b="1" dirty="0" err="1" smtClean="0">
                <a:solidFill>
                  <a:srgbClr val="FF0000"/>
                </a:solidFill>
                <a:sym typeface="Wingdings"/>
              </a:rPr>
              <a:t>months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5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internet </a:t>
            </a:r>
            <a:r>
              <a:rPr lang="nl-NL" dirty="0" err="1" smtClean="0"/>
              <a:t>daily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04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wmsn-06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9144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70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3428921418_b9f94dc7b8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864" cy="68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3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21st </a:t>
            </a:r>
            <a:r>
              <a:rPr lang="nl-NL" dirty="0" err="1" smtClean="0"/>
              <a:t>Century</a:t>
            </a:r>
            <a:r>
              <a:rPr lang="nl-NL" dirty="0" smtClean="0"/>
              <a:t> Skills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teachers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622" y="2497306"/>
            <a:ext cx="4290940" cy="42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3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the 21st </a:t>
            </a:r>
            <a:r>
              <a:rPr lang="nl-NL" dirty="0" err="1" smtClean="0"/>
              <a:t>century</a:t>
            </a:r>
            <a:r>
              <a:rPr lang="nl-NL" dirty="0" smtClean="0"/>
              <a:t> skills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teachers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80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Formal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Informal</a:t>
            </a:r>
            <a:r>
              <a:rPr lang="nl-NL" dirty="0" smtClean="0"/>
              <a:t> Learning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5" y="2787095"/>
            <a:ext cx="4900555" cy="405963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888155" y="6233070"/>
            <a:ext cx="2996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hlinkClick r:id="rId3"/>
              </a:rPr>
              <a:t>http://www.addthis.com/</a:t>
            </a:r>
            <a:r>
              <a:rPr lang="en-GB" b="1" dirty="0"/>
              <a:t>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140857" y="1169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616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142</TotalTime>
  <Words>124</Words>
  <Application>Microsoft Macintosh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Genesis</vt:lpstr>
      <vt:lpstr>2Facebook or not 2Facebook in Education: that’s the question? Teaching and Learning on Facebook </vt:lpstr>
      <vt:lpstr>PowerPoint Presentation</vt:lpstr>
      <vt:lpstr>Number of years to reach 50 million users</vt:lpstr>
      <vt:lpstr>PowerPoint Presentation</vt:lpstr>
      <vt:lpstr>PowerPoint Presentation</vt:lpstr>
      <vt:lpstr>PowerPoint Presentation</vt:lpstr>
      <vt:lpstr>21st Century Skills for teachers</vt:lpstr>
      <vt:lpstr>PowerPoint Presentation</vt:lpstr>
      <vt:lpstr>Formal and Informal Learning</vt:lpstr>
      <vt:lpstr>PowerPoint Presentation</vt:lpstr>
      <vt:lpstr>Ethics</vt:lpstr>
      <vt:lpstr>Facebook in Education</vt:lpstr>
      <vt:lpstr>Teaching for the 21st century</vt:lpstr>
      <vt:lpstr>Social Media in your schools? 3 pros and cons?</vt:lpstr>
    </vt:vector>
  </TitlesOfParts>
  <Company>KHLim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2Facebook or not 2Facebook in Education: that’s the question? Teaching and Learning on Facebook </dc:title>
  <dc:creator>Valère Awouters</dc:creator>
  <cp:lastModifiedBy>Katarina Blagus</cp:lastModifiedBy>
  <cp:revision>12</cp:revision>
  <dcterms:created xsi:type="dcterms:W3CDTF">2011-03-21T08:00:31Z</dcterms:created>
  <dcterms:modified xsi:type="dcterms:W3CDTF">2011-03-31T11:44:57Z</dcterms:modified>
</cp:coreProperties>
</file>