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EB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3738" y="-108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E088D8B-3CF1-4EB0-984F-1E2C25ECD7C1}" type="datetimeFigureOut">
              <a:rPr lang="sl-SI"/>
              <a:pPr>
                <a:defRPr/>
              </a:pPr>
              <a:t>4.4.2011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8410AA4-3575-444B-BE46-F10506A5DCE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D302F63A-D5AC-4600-B0A7-1F98766C2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02F63A-D5AC-4600-B0A7-1F98766C283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0513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367644" y="3933056"/>
            <a:ext cx="6408712" cy="64807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1511300" y="4941168"/>
            <a:ext cx="6121400" cy="432047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357188" y="6429375"/>
            <a:ext cx="5616575" cy="428625"/>
          </a:xfrm>
        </p:spPr>
        <p:txBody>
          <a:bodyPr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AD40CBC6-4D24-44ED-920F-4E4C1E7109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4421"/>
            <a:ext cx="5486400" cy="35131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619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D70C7D0A-95F0-494D-92FD-B6C59E754B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2147"/>
            <a:ext cx="8229600" cy="38671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77BEF6C0-F3C6-4D99-BEB8-42B30DE0EC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7298"/>
            <a:ext cx="2057400" cy="45863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7298"/>
            <a:ext cx="6019800" cy="4586302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144B0395-B72A-4CB8-8198-2A22BF5E74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39A8ED44-C52A-4F7E-AC9D-C74ED3CCF2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2147"/>
            <a:ext cx="8229600" cy="3867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D17C985C-83DD-4B52-93A4-1E07AC5212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627313" y="476250"/>
            <a:ext cx="6048375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54D342EC-64D7-4C71-9BA5-AB8EA01DC5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128FDA2E-3D69-4D32-9A22-7E7A9F1D77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7489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114659"/>
            <a:ext cx="4040188" cy="28146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7489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114659"/>
            <a:ext cx="4041775" cy="28146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88F821F5-4BD9-4583-828B-2BA887EBD8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204D22A1-8127-4EEB-A72D-CDA58D3D0D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B9E319A4-FC50-45F2-B180-604FD00DD3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2555776" y="476672"/>
            <a:ext cx="6120631" cy="360362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43852230-223B-4BC1-8327-F3FAFD5432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4423"/>
            <a:ext cx="5111750" cy="47149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76473"/>
            <a:ext cx="3008313" cy="35528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45F8720E-F334-4CFE-9C91-2864808258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357297"/>
            <a:ext cx="5486400" cy="33702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619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B11585F7-62F2-4591-8B93-52D9B7C4A9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2147"/>
            <a:ext cx="8229600" cy="38671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09161A56-FBC4-4424-970C-858FD4EA44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7298"/>
            <a:ext cx="2057400" cy="45863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7298"/>
            <a:ext cx="6019800" cy="45863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76AC86F3-07EC-42D4-980D-B5CA5ABA9E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08077"/>
            <a:ext cx="8204200" cy="7921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8844"/>
            <a:ext cx="8229600" cy="3900486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D76C04DB-DB12-46B6-9C80-FD86F13246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18D06C7D-5333-4D7B-854D-D6C3F53108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C97B35FE-B6C6-46D3-B560-2458C27C4F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85725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716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711440"/>
            <a:ext cx="4040188" cy="32178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716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711440"/>
            <a:ext cx="4041775" cy="32178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1AAE2098-D7B2-480E-972D-65C0DE32EE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20581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3B4839AA-9BFE-47D5-8DA3-CDA02A869E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FD8720B8-D231-4187-8639-CF07F3E06B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4423"/>
            <a:ext cx="5111750" cy="47149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76473"/>
            <a:ext cx="3008313" cy="35528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20581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D32572C7-13BB-4298-8BD0-93F89E0B6A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/>
          <p:cNvPicPr>
            <a:picLocks noChangeAspect="1"/>
          </p:cNvPicPr>
          <p:nvPr userDrawn="1"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71488" y="981075"/>
            <a:ext cx="82042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19250" y="6357938"/>
            <a:ext cx="554513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 b="1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D767C09B-4C18-4ACA-80CA-D8C9BAC387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1" r:id="rId1"/>
    <p:sldLayoutId id="2147484042" r:id="rId2"/>
    <p:sldLayoutId id="2147484043" r:id="rId3"/>
    <p:sldLayoutId id="2147484044" r:id="rId4"/>
    <p:sldLayoutId id="2147484045" r:id="rId5"/>
    <p:sldLayoutId id="2147484046" r:id="rId6"/>
    <p:sldLayoutId id="2147484047" r:id="rId7"/>
    <p:sldLayoutId id="2147484048" r:id="rId8"/>
    <p:sldLayoutId id="2147484049" r:id="rId9"/>
    <p:sldLayoutId id="2147484050" r:id="rId10"/>
    <p:sldLayoutId id="2147484051" r:id="rId11"/>
    <p:sldLayoutId id="2147484052" r:id="rId12"/>
    <p:sldLayoutId id="2147484053" r:id="rId13"/>
    <p:sldLayoutId id="2147484054" r:id="rId14"/>
    <p:sldLayoutId id="2147484055" r:id="rId15"/>
    <p:sldLayoutId id="2147484056" r:id="rId16"/>
    <p:sldLayoutId id="2147484057" r:id="rId17"/>
    <p:sldLayoutId id="2147484058" r:id="rId18"/>
    <p:sldLayoutId id="2147484059" r:id="rId19"/>
    <p:sldLayoutId id="2147484060" r:id="rId20"/>
    <p:sldLayoutId id="2147484061" r:id="rId21"/>
    <p:sldLayoutId id="2147484062" r:id="rId22"/>
    <p:sldLayoutId id="2147484063" r:id="rId23"/>
    <p:sldLayoutId id="2147484064" r:id="rId2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>
          <a:solidFill>
            <a:srgbClr val="7F7F7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7F7F7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7F7F7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7F7F7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7F7F7F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4"/>
          <p:cNvSpPr>
            <a:spLocks noGrp="1"/>
          </p:cNvSpPr>
          <p:nvPr>
            <p:ph type="ctrTitle"/>
          </p:nvPr>
        </p:nvSpPr>
        <p:spPr>
          <a:xfrm>
            <a:off x="1368425" y="3933825"/>
            <a:ext cx="6407150" cy="647700"/>
          </a:xfrm>
        </p:spPr>
        <p:txBody>
          <a:bodyPr/>
          <a:lstStyle/>
          <a:p>
            <a:r>
              <a:rPr lang="sl-SI" dirty="0" smtClean="0"/>
              <a:t>MODERIRANJE SPLETNE SKUPNOSTI RAZREDNI POUK</a:t>
            </a:r>
          </a:p>
        </p:txBody>
      </p:sp>
      <p:sp>
        <p:nvSpPr>
          <p:cNvPr id="26627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511300" y="4941888"/>
            <a:ext cx="6121400" cy="431800"/>
          </a:xfrm>
        </p:spPr>
        <p:txBody>
          <a:bodyPr/>
          <a:lstStyle/>
          <a:p>
            <a:r>
              <a:rPr lang="sl-SI" dirty="0" smtClean="0"/>
              <a:t>Rosana Dular, OŠ Dolenjske Toplice, </a:t>
            </a:r>
            <a:r>
              <a:rPr lang="sl-SI" dirty="0" err="1" smtClean="0"/>
              <a:t>rosana.dular@gmail.com</a:t>
            </a:r>
            <a:endParaRPr lang="sl-S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DELO MODERATORJA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smtClean="0"/>
              <a:t>Usklajevanje med moderatorji in dobra komunikacija.</a:t>
            </a:r>
          </a:p>
          <a:p>
            <a:r>
              <a:rPr lang="sl-SI" sz="2400" dirty="0" smtClean="0"/>
              <a:t>Dobro vodenje.</a:t>
            </a:r>
          </a:p>
          <a:p>
            <a:r>
              <a:rPr lang="sl-SI" sz="2400" dirty="0" smtClean="0"/>
              <a:t>Vsak član prispeva svoje znanje.</a:t>
            </a:r>
          </a:p>
          <a:p>
            <a:r>
              <a:rPr lang="sl-SI" sz="2400" dirty="0" smtClean="0"/>
              <a:t>Učenje uporabe spletne učilnice.</a:t>
            </a:r>
          </a:p>
          <a:p>
            <a:r>
              <a:rPr lang="sl-SI" sz="2400" dirty="0" smtClean="0"/>
              <a:t>Razdelitev nalog med moderatorji.</a:t>
            </a:r>
          </a:p>
          <a:p>
            <a:r>
              <a:rPr lang="sl-SI" sz="2400" dirty="0" smtClean="0"/>
              <a:t>Odprtost za nove člane.</a:t>
            </a:r>
          </a:p>
          <a:p>
            <a:r>
              <a:rPr lang="sl-SI" sz="2400" dirty="0" smtClean="0"/>
              <a:t>Estetski videz učilnice.</a:t>
            </a:r>
          </a:p>
          <a:p>
            <a:r>
              <a:rPr lang="sl-SI" sz="2400" dirty="0" smtClean="0"/>
              <a:t>Pomoč pri opravljanju nalog- pregled ostalih moderatorjev.</a:t>
            </a:r>
          </a:p>
          <a:p>
            <a:endParaRPr lang="sl-SI" sz="2400" dirty="0"/>
          </a:p>
        </p:txBody>
      </p:sp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D76C04DB-DB12-46B6-9C80-FD86F132467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ŽELJE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smtClean="0"/>
              <a:t>Večja aktivnost učiteljev.</a:t>
            </a:r>
          </a:p>
          <a:p>
            <a:r>
              <a:rPr lang="sl-SI" sz="2400" dirty="0" smtClean="0"/>
              <a:t>Promocija skupnosti po šolah.</a:t>
            </a:r>
          </a:p>
          <a:p>
            <a:r>
              <a:rPr lang="sl-SI" sz="2400" dirty="0" smtClean="0"/>
              <a:t>Uporaba gradiv, ki so zbrana v spletnih učilnicah.</a:t>
            </a:r>
          </a:p>
          <a:p>
            <a:r>
              <a:rPr lang="sl-SI" sz="2400" dirty="0" smtClean="0"/>
              <a:t>Večji odziv na natečajih.</a:t>
            </a:r>
          </a:p>
          <a:p>
            <a:r>
              <a:rPr lang="sl-SI" sz="2400" dirty="0" smtClean="0"/>
              <a:t>Komunikacija v forumih</a:t>
            </a:r>
            <a:r>
              <a:rPr lang="sl-SI" sz="2400" dirty="0" smtClean="0"/>
              <a:t>.</a:t>
            </a:r>
          </a:p>
          <a:p>
            <a:pPr>
              <a:buNone/>
            </a:pPr>
            <a:endParaRPr lang="sl-SI" sz="2400" dirty="0" smtClean="0"/>
          </a:p>
          <a:p>
            <a:endParaRPr lang="sl-SI" sz="2400" dirty="0" smtClean="0"/>
          </a:p>
          <a:p>
            <a:endParaRPr lang="sl-SI" sz="2400" dirty="0" smtClean="0"/>
          </a:p>
          <a:p>
            <a:endParaRPr lang="sl-SI" sz="2400" dirty="0" smtClean="0"/>
          </a:p>
          <a:p>
            <a:endParaRPr lang="sl-SI" sz="2400" dirty="0"/>
          </a:p>
        </p:txBody>
      </p:sp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D76C04DB-DB12-46B6-9C80-FD86F132467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VIZIJA DELA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156514"/>
          </a:xfrm>
        </p:spPr>
        <p:txBody>
          <a:bodyPr/>
          <a:lstStyle/>
          <a:p>
            <a:r>
              <a:rPr lang="sl-SI" sz="2400" dirty="0" smtClean="0"/>
              <a:t>Z večjo aktivnostjo članov bi bila skupnost lahko bogatejša  in bi izpolnila svoj namen</a:t>
            </a:r>
            <a:r>
              <a:rPr lang="sl-SI" sz="2400" dirty="0" smtClean="0"/>
              <a:t>.</a:t>
            </a:r>
          </a:p>
          <a:p>
            <a:r>
              <a:rPr lang="sl-SI" sz="2400" dirty="0" smtClean="0"/>
              <a:t>Spodbujanje učiteljev k uporabi zbranih gradiv.</a:t>
            </a:r>
          </a:p>
          <a:p>
            <a:r>
              <a:rPr lang="sl-SI" sz="2400" dirty="0" smtClean="0"/>
              <a:t>Višja kakovost učnega procesa.</a:t>
            </a:r>
          </a:p>
          <a:p>
            <a:r>
              <a:rPr lang="sl-SI" sz="2400" dirty="0" smtClean="0"/>
              <a:t>Razvijanje digitalnih kompetenc učiteljev razrednega pouka.</a:t>
            </a:r>
          </a:p>
          <a:p>
            <a:r>
              <a:rPr lang="sl-SI" sz="2400" dirty="0" smtClean="0"/>
              <a:t>Ozavestiti različne možnosti učinkovite rabe IKT.</a:t>
            </a:r>
          </a:p>
          <a:p>
            <a:r>
              <a:rPr lang="sl-SI" sz="2400" dirty="0" smtClean="0"/>
              <a:t>Spletna skupnost predstavlja dodano vrednost izobraževanju in omogoča sodelovanje široke množice učiteljev, v kateri lahko sodeluješ kadarkoli in kjerkoli. </a:t>
            </a:r>
            <a:endParaRPr lang="sl-SI" sz="2400" dirty="0"/>
          </a:p>
        </p:txBody>
      </p:sp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D76C04DB-DB12-46B6-9C80-FD86F132467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SPLETNA SKUPNOST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Deset moderatorjev.</a:t>
            </a:r>
          </a:p>
          <a:p>
            <a:r>
              <a:rPr lang="sl-SI" dirty="0" smtClean="0"/>
              <a:t>Večja skupnost, ker pokriva vse učitelje razrednega pouka.</a:t>
            </a:r>
          </a:p>
          <a:p>
            <a:r>
              <a:rPr lang="sl-SI" dirty="0" smtClean="0"/>
              <a:t>2727 registriranih uporabnikov skupnosti.</a:t>
            </a:r>
          </a:p>
          <a:p>
            <a:r>
              <a:rPr lang="sl-SI" dirty="0" smtClean="0"/>
              <a:t>Začetek septembra 2000 uporabnikov, sredi oktobra 3800 uporabnikov, decembra 5000 uporabnikov – vse skupnosti.</a:t>
            </a:r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D76C04DB-DB12-46B6-9C80-FD86F132467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71488" y="980729"/>
            <a:ext cx="8204200" cy="792087"/>
          </a:xfrm>
        </p:spPr>
        <p:txBody>
          <a:bodyPr/>
          <a:lstStyle/>
          <a:p>
            <a:r>
              <a:rPr lang="sl-SI" dirty="0" smtClean="0"/>
              <a:t>ZGODOVINA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228522"/>
          </a:xfrm>
        </p:spPr>
        <p:txBody>
          <a:bodyPr/>
          <a:lstStyle/>
          <a:p>
            <a:r>
              <a:rPr lang="sl-SI" sz="2400" dirty="0" smtClean="0"/>
              <a:t>Oblikovati so se začele v poletnih mesecih.</a:t>
            </a:r>
          </a:p>
          <a:p>
            <a:r>
              <a:rPr lang="sl-SI" sz="2400" dirty="0" smtClean="0"/>
              <a:t>Oblikovanje in postavljanje skupnosti je vodila Alja Sulčič.</a:t>
            </a:r>
          </a:p>
          <a:p>
            <a:r>
              <a:rPr lang="sl-SI" sz="2400" dirty="0" smtClean="0"/>
              <a:t>Do 1. julija 2010 – oblikovanje skupnosti – značka pripravljenosti.</a:t>
            </a:r>
          </a:p>
          <a:p>
            <a:r>
              <a:rPr lang="sl-SI" sz="2400" dirty="0" smtClean="0"/>
              <a:t>16.8. 2010 – datum uradnega zagona skupnosti.</a:t>
            </a:r>
          </a:p>
          <a:p>
            <a:r>
              <a:rPr lang="sl-SI" sz="2400" dirty="0" smtClean="0"/>
              <a:t>Do 15.8.2010 je bilo uspešno pripravljenih 17 spletnih skupnosti.</a:t>
            </a:r>
          </a:p>
          <a:p>
            <a:r>
              <a:rPr lang="sl-SI" sz="2400" dirty="0" smtClean="0"/>
              <a:t>December 2010 deluje 25 spletnih skupnosti s preko 5000 člani.</a:t>
            </a:r>
          </a:p>
          <a:p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D76C04DB-DB12-46B6-9C80-FD86F132467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VSEBINA UČILNICE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smtClean="0"/>
              <a:t>Izložba- dvakrat mesečno opozarja na aktualno temo skupnosti.</a:t>
            </a:r>
          </a:p>
          <a:p>
            <a:r>
              <a:rPr lang="sl-SI" sz="2400" dirty="0" smtClean="0"/>
              <a:t>September 2010 – nagradni natečaji.</a:t>
            </a:r>
          </a:p>
          <a:p>
            <a:r>
              <a:rPr lang="sl-SI" sz="2400" dirty="0" smtClean="0"/>
              <a:t>Mesečni povzetek povzema dogajanje preteklega meseca in napoveduje prihajajoče dogodke.</a:t>
            </a:r>
          </a:p>
          <a:p>
            <a:r>
              <a:rPr lang="sl-SI" sz="2400" dirty="0" smtClean="0"/>
              <a:t>Forum novic – objava preteklih povzetkov.</a:t>
            </a:r>
          </a:p>
          <a:p>
            <a:r>
              <a:rPr lang="sl-SI" sz="2400" dirty="0" smtClean="0"/>
              <a:t>Skrito poglavje za moderatorje.</a:t>
            </a:r>
          </a:p>
          <a:p>
            <a:r>
              <a:rPr lang="sl-SI" sz="2400" dirty="0" smtClean="0"/>
              <a:t>Aktualno – mednarodna konferenca </a:t>
            </a:r>
            <a:r>
              <a:rPr lang="sl-SI" sz="2400" dirty="0" err="1" smtClean="0"/>
              <a:t>SIRikt</a:t>
            </a:r>
            <a:r>
              <a:rPr lang="sl-SI" sz="2400" dirty="0" smtClean="0"/>
              <a:t>.</a:t>
            </a:r>
          </a:p>
          <a:p>
            <a:endParaRPr lang="sl-SI" sz="2400" dirty="0"/>
          </a:p>
        </p:txBody>
      </p:sp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D76C04DB-DB12-46B6-9C80-FD86F132467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VSEBINA UČILNICE	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smtClean="0"/>
              <a:t>Izmenjava izkušenj – 56 različnih tem odprtih v strokovnem forumu.</a:t>
            </a:r>
          </a:p>
          <a:p>
            <a:r>
              <a:rPr lang="sl-SI" sz="2400" dirty="0" smtClean="0"/>
              <a:t>Didaktični pripomočki (didaktična programska oprema, e-gradiva, primeri zbrani na natečajih, projekcije prispele na natečaje).</a:t>
            </a:r>
          </a:p>
          <a:p>
            <a:r>
              <a:rPr lang="sl-SI" sz="2400" dirty="0" smtClean="0"/>
              <a:t>Primeri spletnih učilnic, primeri dobre rabe IKT pripomočkov pri pouku.</a:t>
            </a:r>
          </a:p>
          <a:p>
            <a:r>
              <a:rPr lang="sl-SI" sz="2400" dirty="0" smtClean="0"/>
              <a:t>Možnosti usposabljanja, povezava na sorodne skupnosti in zanimive spletne strani in arhiv.</a:t>
            </a:r>
          </a:p>
          <a:p>
            <a:endParaRPr lang="sl-SI" sz="2400" dirty="0" smtClean="0"/>
          </a:p>
          <a:p>
            <a:endParaRPr lang="sl-SI" sz="2400" dirty="0"/>
          </a:p>
        </p:txBody>
      </p:sp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D76C04DB-DB12-46B6-9C80-FD86F132467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ZAKAJ MODERATOR?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smtClean="0"/>
              <a:t>Želim slediti novostim.</a:t>
            </a:r>
          </a:p>
          <a:p>
            <a:r>
              <a:rPr lang="sl-SI" sz="2400" dirty="0" smtClean="0"/>
              <a:t>Želim uvajati v svoje delo nove prakse in oblike dela.</a:t>
            </a:r>
          </a:p>
          <a:p>
            <a:r>
              <a:rPr lang="sl-SI" sz="2400" dirty="0" smtClean="0"/>
              <a:t>Ker so mi všeč spletne oblike dela – ekonomičnost časa.</a:t>
            </a:r>
          </a:p>
          <a:p>
            <a:r>
              <a:rPr lang="sl-SI" sz="2400" dirty="0" smtClean="0"/>
              <a:t>Ker širim svoje znanje dela v okolju </a:t>
            </a:r>
            <a:r>
              <a:rPr lang="sl-SI" sz="2400" dirty="0" err="1" smtClean="0"/>
              <a:t>Moodle</a:t>
            </a:r>
            <a:r>
              <a:rPr lang="sl-SI" sz="2400" dirty="0" smtClean="0"/>
              <a:t>.</a:t>
            </a:r>
          </a:p>
          <a:p>
            <a:r>
              <a:rPr lang="sl-SI" sz="2400" dirty="0" smtClean="0"/>
              <a:t>Spodbuja sodelovanje in izmenjavo znanja.</a:t>
            </a:r>
          </a:p>
          <a:p>
            <a:r>
              <a:rPr lang="sl-SI" sz="2400" dirty="0" smtClean="0"/>
              <a:t>Timsko delo – delitev dela, pomoč, sodelovanje.</a:t>
            </a:r>
          </a:p>
          <a:p>
            <a:endParaRPr lang="sl-SI" sz="2400" dirty="0" smtClean="0"/>
          </a:p>
          <a:p>
            <a:endParaRPr lang="sl-SI" sz="2400" dirty="0" smtClean="0"/>
          </a:p>
          <a:p>
            <a:endParaRPr lang="sl-SI" sz="2400" dirty="0"/>
          </a:p>
        </p:txBody>
      </p:sp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D76C04DB-DB12-46B6-9C80-FD86F132467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TEŽAVE V SKUPNOSTI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51520" y="2276872"/>
            <a:ext cx="8229600" cy="3900486"/>
          </a:xfrm>
        </p:spPr>
        <p:txBody>
          <a:bodyPr/>
          <a:lstStyle/>
          <a:p>
            <a:r>
              <a:rPr lang="sl-SI" dirty="0" smtClean="0"/>
              <a:t>Ni odziva na teme,ki jih odpiramo v strokovnem forumu.</a:t>
            </a:r>
          </a:p>
          <a:p>
            <a:r>
              <a:rPr lang="sl-SI" dirty="0" smtClean="0"/>
              <a:t>Delitev dela.</a:t>
            </a:r>
          </a:p>
          <a:p>
            <a:r>
              <a:rPr lang="sl-SI" dirty="0" smtClean="0"/>
              <a:t>Delo v </a:t>
            </a:r>
            <a:r>
              <a:rPr lang="sl-SI" dirty="0" err="1" smtClean="0"/>
              <a:t>Moodle</a:t>
            </a:r>
            <a:r>
              <a:rPr lang="sl-SI" dirty="0" smtClean="0"/>
              <a:t> učilnici.</a:t>
            </a:r>
          </a:p>
          <a:p>
            <a:r>
              <a:rPr lang="sl-SI" dirty="0" smtClean="0"/>
              <a:t>Odziv na natečaj.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D76C04DB-DB12-46B6-9C80-FD86F132467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PROMOCIJA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smtClean="0"/>
              <a:t>Moderatorji na šolah.</a:t>
            </a:r>
          </a:p>
          <a:p>
            <a:r>
              <a:rPr lang="sl-SI" sz="2400" dirty="0" smtClean="0"/>
              <a:t>Študijske skupine.</a:t>
            </a:r>
          </a:p>
          <a:p>
            <a:r>
              <a:rPr lang="sl-SI" sz="2400" dirty="0" smtClean="0"/>
              <a:t>Svetovanja na šolah.</a:t>
            </a:r>
          </a:p>
          <a:p>
            <a:r>
              <a:rPr lang="sl-SI" sz="2400" dirty="0" smtClean="0"/>
              <a:t>Seminarji.</a:t>
            </a:r>
          </a:p>
          <a:p>
            <a:r>
              <a:rPr lang="sl-SI" sz="2400" dirty="0" smtClean="0"/>
              <a:t>Revija Razredni pouk.</a:t>
            </a:r>
          </a:p>
          <a:p>
            <a:r>
              <a:rPr lang="sl-SI" sz="2400" dirty="0" smtClean="0"/>
              <a:t>SIO </a:t>
            </a:r>
            <a:r>
              <a:rPr lang="sl-SI" sz="2400" dirty="0" err="1" smtClean="0"/>
              <a:t>Mailing</a:t>
            </a:r>
            <a:r>
              <a:rPr lang="sl-SI" sz="2400" dirty="0" smtClean="0"/>
              <a:t> liste.</a:t>
            </a:r>
          </a:p>
          <a:p>
            <a:r>
              <a:rPr lang="sl-SI" sz="2400" dirty="0" err="1" smtClean="0"/>
              <a:t>Facebook</a:t>
            </a:r>
            <a:r>
              <a:rPr lang="sl-SI" sz="2400" dirty="0" smtClean="0"/>
              <a:t>.</a:t>
            </a:r>
          </a:p>
          <a:p>
            <a:r>
              <a:rPr lang="sl-SI" sz="2400" dirty="0" smtClean="0"/>
              <a:t>Videokonference- posnetki predstavitev spletnih skupnosti.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D76C04DB-DB12-46B6-9C80-FD86F132467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DELITEV DELA MODERATORJEV</a:t>
            </a:r>
            <a:endParaRPr lang="sl-SI" dirty="0"/>
          </a:p>
        </p:txBody>
      </p:sp>
      <p:pic>
        <p:nvPicPr>
          <p:cNvPr id="6" name="Ograda vsebine 5" descr="Delitev dela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03206" y="2060848"/>
            <a:ext cx="6937587" cy="3868465"/>
          </a:xfrm>
        </p:spPr>
      </p:pic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D76C04DB-DB12-46B6-9C80-FD86F132467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rnes_presentation_slo">
  <a:themeElements>
    <a:clrScheme name="arnes_presentation_slo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3300"/>
      </a:hlink>
      <a:folHlink>
        <a:srgbClr val="FF3300"/>
      </a:folHlink>
    </a:clrScheme>
    <a:fontScheme name="arnes_presentation_slo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rnes_presentation_sl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3300"/>
        </a:hlink>
        <a:folHlink>
          <a:srgbClr val="FF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arnes_presentation_slo</Template>
  <TotalTime>757</TotalTime>
  <Words>476</Words>
  <Application>Microsoft Office PowerPoint</Application>
  <PresentationFormat>Diaprojekcija na zaslonu (4:3)</PresentationFormat>
  <Paragraphs>98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3" baseType="lpstr">
      <vt:lpstr>arnes_presentation_slo</vt:lpstr>
      <vt:lpstr>MODERIRANJE SPLETNE SKUPNOSTI RAZREDNI POUK</vt:lpstr>
      <vt:lpstr>SPLETNA SKUPNOST</vt:lpstr>
      <vt:lpstr>ZGODOVINA</vt:lpstr>
      <vt:lpstr>VSEBINA UČILNICE</vt:lpstr>
      <vt:lpstr>VSEBINA UČILNICE </vt:lpstr>
      <vt:lpstr>ZAKAJ MODERATOR?</vt:lpstr>
      <vt:lpstr>TEŽAVE V SKUPNOSTI</vt:lpstr>
      <vt:lpstr>PROMOCIJA</vt:lpstr>
      <vt:lpstr>DELITEV DELA MODERATORJEV</vt:lpstr>
      <vt:lpstr>DELO MODERATORJA</vt:lpstr>
      <vt:lpstr>ŽELJE</vt:lpstr>
      <vt:lpstr>VIZIJA DELA</vt:lpstr>
    </vt:vector>
  </TitlesOfParts>
  <Company>ARNES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 predavanja</dc:title>
  <dc:creator>Domen</dc:creator>
  <cp:lastModifiedBy>Rosana</cp:lastModifiedBy>
  <cp:revision>66</cp:revision>
  <dcterms:created xsi:type="dcterms:W3CDTF">2007-04-11T10:22:40Z</dcterms:created>
  <dcterms:modified xsi:type="dcterms:W3CDTF">2011-04-04T14:59:24Z</dcterms:modified>
</cp:coreProperties>
</file>