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60" r:id="rId4"/>
    <p:sldId id="263" r:id="rId5"/>
    <p:sldId id="261" r:id="rId6"/>
    <p:sldId id="259" r:id="rId7"/>
    <p:sldId id="264" r:id="rId8"/>
    <p:sldId id="266" r:id="rId9"/>
    <p:sldId id="267" r:id="rId10"/>
    <p:sldId id="283" r:id="rId11"/>
    <p:sldId id="274" r:id="rId12"/>
    <p:sldId id="268" r:id="rId13"/>
    <p:sldId id="285" r:id="rId14"/>
    <p:sldId id="270" r:id="rId15"/>
    <p:sldId id="271" r:id="rId16"/>
    <p:sldId id="286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CC00"/>
    <a:srgbClr val="99FF99"/>
    <a:srgbClr val="FF9966"/>
    <a:srgbClr val="FF6600"/>
    <a:srgbClr val="002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40B35E-7470-447A-9411-FB4D28238125}" type="doc">
      <dgm:prSet loTypeId="urn:microsoft.com/office/officeart/2005/8/layout/chevron1" loCatId="process" qsTypeId="urn:microsoft.com/office/officeart/2005/8/quickstyle/simple3" qsCatId="simple" csTypeId="urn:microsoft.com/office/officeart/2005/8/colors/colorful2" csCatId="colorful" phldr="1"/>
      <dgm:spPr/>
    </dgm:pt>
    <dgm:pt modelId="{77DE9A09-3B4F-4625-8936-561AF02DC7A2}">
      <dgm:prSet phldrT="[besedilo]"/>
      <dgm:spPr/>
      <dgm:t>
        <a:bodyPr/>
        <a:lstStyle/>
        <a:p>
          <a:r>
            <a:rPr lang="sl-SI" b="1" smtClean="0"/>
            <a:t>7. razred</a:t>
          </a:r>
          <a:endParaRPr lang="sl-SI" b="1" dirty="0"/>
        </a:p>
      </dgm:t>
    </dgm:pt>
    <dgm:pt modelId="{B3896453-686C-45D2-93A9-F72622042B62}" type="parTrans" cxnId="{5C6ED9B9-206C-40E3-A304-95A7ADD4BFF4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824F9D0F-CD1B-4D10-899C-0203326CE8F5}" type="sibTrans" cxnId="{5C6ED9B9-206C-40E3-A304-95A7ADD4BFF4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11A3FE95-52C6-47A5-91B8-66BE59053766}">
      <dgm:prSet phldrT="[besedilo]"/>
      <dgm:spPr/>
      <dgm:t>
        <a:bodyPr/>
        <a:lstStyle/>
        <a:p>
          <a:r>
            <a:rPr lang="sl-SI" b="1" smtClean="0"/>
            <a:t>geometrija</a:t>
          </a:r>
          <a:endParaRPr lang="sl-SI" b="1" dirty="0"/>
        </a:p>
      </dgm:t>
    </dgm:pt>
    <dgm:pt modelId="{0294AC5A-F579-4A48-A009-5B4FAFB00C6D}" type="parTrans" cxnId="{F46DED3D-015E-4ECA-A4E0-8C4E2ABB5608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C42593BB-C09C-4ADD-8B40-D96C4674CE9B}" type="sibTrans" cxnId="{F46DED3D-015E-4ECA-A4E0-8C4E2ABB5608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6C4B5C2F-82E4-490C-8AE7-5ED1E4F64DB3}">
      <dgm:prSet phldrT="[besedilo]"/>
      <dgm:spPr/>
      <dgm:t>
        <a:bodyPr/>
        <a:lstStyle/>
        <a:p>
          <a:r>
            <a:rPr lang="sl-SI" b="1" smtClean="0"/>
            <a:t>simetrala daljice</a:t>
          </a:r>
          <a:endParaRPr lang="sl-SI" b="1" dirty="0"/>
        </a:p>
      </dgm:t>
    </dgm:pt>
    <dgm:pt modelId="{F4004E2E-3AF6-4F34-AB3C-5B070F691517}" type="parTrans" cxnId="{775D4971-E8FB-4C9C-94F0-3DD2B75A7567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872573D8-F198-40DB-A62F-F98ADFC2727A}" type="sibTrans" cxnId="{775D4971-E8FB-4C9C-94F0-3DD2B75A7567}">
      <dgm:prSet/>
      <dgm:spPr/>
      <dgm:t>
        <a:bodyPr/>
        <a:lstStyle/>
        <a:p>
          <a:endParaRPr lang="sl-SI">
            <a:solidFill>
              <a:schemeClr val="tx1"/>
            </a:solidFill>
          </a:endParaRPr>
        </a:p>
      </dgm:t>
    </dgm:pt>
    <dgm:pt modelId="{BAA908D7-2AA0-4893-84AC-8B5304BCDF39}" type="pres">
      <dgm:prSet presAssocID="{1340B35E-7470-447A-9411-FB4D28238125}" presName="Name0" presStyleCnt="0">
        <dgm:presLayoutVars>
          <dgm:dir/>
          <dgm:animLvl val="lvl"/>
          <dgm:resizeHandles val="exact"/>
        </dgm:presLayoutVars>
      </dgm:prSet>
      <dgm:spPr/>
    </dgm:pt>
    <dgm:pt modelId="{3EAAB989-9FF6-45CE-967C-74EF0A5EEDE3}" type="pres">
      <dgm:prSet presAssocID="{77DE9A09-3B4F-4625-8936-561AF02DC7A2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6745CA9-0CD1-437B-B975-43C4BF03DC8E}" type="pres">
      <dgm:prSet presAssocID="{824F9D0F-CD1B-4D10-899C-0203326CE8F5}" presName="parTxOnlySpace" presStyleCnt="0"/>
      <dgm:spPr/>
    </dgm:pt>
    <dgm:pt modelId="{BBDA821D-CA3B-4523-A8AA-13DAA2F28276}" type="pres">
      <dgm:prSet presAssocID="{11A3FE95-52C6-47A5-91B8-66BE5905376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B852B10-D90C-4AFC-840E-7DAB369FB15E}" type="pres">
      <dgm:prSet presAssocID="{C42593BB-C09C-4ADD-8B40-D96C4674CE9B}" presName="parTxOnlySpace" presStyleCnt="0"/>
      <dgm:spPr/>
    </dgm:pt>
    <dgm:pt modelId="{302AF3CC-37C7-423E-BCC9-675CCA9E56D4}" type="pres">
      <dgm:prSet presAssocID="{6C4B5C2F-82E4-490C-8AE7-5ED1E4F64DB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C6ED9B9-206C-40E3-A304-95A7ADD4BFF4}" srcId="{1340B35E-7470-447A-9411-FB4D28238125}" destId="{77DE9A09-3B4F-4625-8936-561AF02DC7A2}" srcOrd="0" destOrd="0" parTransId="{B3896453-686C-45D2-93A9-F72622042B62}" sibTransId="{824F9D0F-CD1B-4D10-899C-0203326CE8F5}"/>
    <dgm:cxn modelId="{F7AA644D-CFC6-445D-9797-A5E0D8C22B99}" type="presOf" srcId="{77DE9A09-3B4F-4625-8936-561AF02DC7A2}" destId="{3EAAB989-9FF6-45CE-967C-74EF0A5EEDE3}" srcOrd="0" destOrd="0" presId="urn:microsoft.com/office/officeart/2005/8/layout/chevron1"/>
    <dgm:cxn modelId="{F46DED3D-015E-4ECA-A4E0-8C4E2ABB5608}" srcId="{1340B35E-7470-447A-9411-FB4D28238125}" destId="{11A3FE95-52C6-47A5-91B8-66BE59053766}" srcOrd="1" destOrd="0" parTransId="{0294AC5A-F579-4A48-A009-5B4FAFB00C6D}" sibTransId="{C42593BB-C09C-4ADD-8B40-D96C4674CE9B}"/>
    <dgm:cxn modelId="{8B1FB57F-A589-4458-8577-E351A18191E3}" type="presOf" srcId="{6C4B5C2F-82E4-490C-8AE7-5ED1E4F64DB3}" destId="{302AF3CC-37C7-423E-BCC9-675CCA9E56D4}" srcOrd="0" destOrd="0" presId="urn:microsoft.com/office/officeart/2005/8/layout/chevron1"/>
    <dgm:cxn modelId="{775D4971-E8FB-4C9C-94F0-3DD2B75A7567}" srcId="{1340B35E-7470-447A-9411-FB4D28238125}" destId="{6C4B5C2F-82E4-490C-8AE7-5ED1E4F64DB3}" srcOrd="2" destOrd="0" parTransId="{F4004E2E-3AF6-4F34-AB3C-5B070F691517}" sibTransId="{872573D8-F198-40DB-A62F-F98ADFC2727A}"/>
    <dgm:cxn modelId="{93B17BAD-7F4C-43EA-93E8-6C7F294441DB}" type="presOf" srcId="{1340B35E-7470-447A-9411-FB4D28238125}" destId="{BAA908D7-2AA0-4893-84AC-8B5304BCDF39}" srcOrd="0" destOrd="0" presId="urn:microsoft.com/office/officeart/2005/8/layout/chevron1"/>
    <dgm:cxn modelId="{25781A50-9186-45DA-BAFB-22B31FE9B7CA}" type="presOf" srcId="{11A3FE95-52C6-47A5-91B8-66BE59053766}" destId="{BBDA821D-CA3B-4523-A8AA-13DAA2F28276}" srcOrd="0" destOrd="0" presId="urn:microsoft.com/office/officeart/2005/8/layout/chevron1"/>
    <dgm:cxn modelId="{F28C9835-790D-4C3D-8EA3-F955BF56B389}" type="presParOf" srcId="{BAA908D7-2AA0-4893-84AC-8B5304BCDF39}" destId="{3EAAB989-9FF6-45CE-967C-74EF0A5EEDE3}" srcOrd="0" destOrd="0" presId="urn:microsoft.com/office/officeart/2005/8/layout/chevron1"/>
    <dgm:cxn modelId="{B459D5DF-C1AD-4A94-9A96-1315E2DE3E70}" type="presParOf" srcId="{BAA908D7-2AA0-4893-84AC-8B5304BCDF39}" destId="{B6745CA9-0CD1-437B-B975-43C4BF03DC8E}" srcOrd="1" destOrd="0" presId="urn:microsoft.com/office/officeart/2005/8/layout/chevron1"/>
    <dgm:cxn modelId="{D9A3E01E-4CB4-4E40-ACF2-E881215A07CD}" type="presParOf" srcId="{BAA908D7-2AA0-4893-84AC-8B5304BCDF39}" destId="{BBDA821D-CA3B-4523-A8AA-13DAA2F28276}" srcOrd="2" destOrd="0" presId="urn:microsoft.com/office/officeart/2005/8/layout/chevron1"/>
    <dgm:cxn modelId="{CE9A0CD0-F96C-429A-B852-140D1004FB1C}" type="presParOf" srcId="{BAA908D7-2AA0-4893-84AC-8B5304BCDF39}" destId="{0B852B10-D90C-4AFC-840E-7DAB369FB15E}" srcOrd="3" destOrd="0" presId="urn:microsoft.com/office/officeart/2005/8/layout/chevron1"/>
    <dgm:cxn modelId="{EC00B83F-9687-4946-AAB3-3820A47AE03D}" type="presParOf" srcId="{BAA908D7-2AA0-4893-84AC-8B5304BCDF39}" destId="{302AF3CC-37C7-423E-BCC9-675CCA9E56D4}" srcOrd="4" destOrd="0" presId="urn:microsoft.com/office/officeart/2005/8/layout/chevro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0B3E6E-F4B6-4EDD-8135-D05D3C5E8F99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sl-SI"/>
        </a:p>
      </dgm:t>
    </dgm:pt>
    <dgm:pt modelId="{5B5A2460-7E89-4733-A0E9-5EE7371AF4C8}">
      <dgm:prSet phldrT="[besedilo]"/>
      <dgm:spPr/>
      <dgm:t>
        <a:bodyPr/>
        <a:lstStyle/>
        <a:p>
          <a:r>
            <a:rPr lang="sl-SI" smtClean="0"/>
            <a:t>Računalnik kot učni pripomoček oz. orodje</a:t>
          </a:r>
          <a:endParaRPr lang="sl-SI" dirty="0"/>
        </a:p>
      </dgm:t>
    </dgm:pt>
    <dgm:pt modelId="{23C0A835-2522-48DF-8A4C-290223E8A56D}" type="parTrans" cxnId="{20E084EA-B326-4665-9DAA-A33287A030B2}">
      <dgm:prSet/>
      <dgm:spPr/>
      <dgm:t>
        <a:bodyPr/>
        <a:lstStyle/>
        <a:p>
          <a:endParaRPr lang="sl-SI"/>
        </a:p>
      </dgm:t>
    </dgm:pt>
    <dgm:pt modelId="{93F1F8E9-DEAA-4CC8-BC36-729055735EF3}" type="sibTrans" cxnId="{20E084EA-B326-4665-9DAA-A33287A030B2}">
      <dgm:prSet/>
      <dgm:spPr/>
      <dgm:t>
        <a:bodyPr/>
        <a:lstStyle/>
        <a:p>
          <a:endParaRPr lang="sl-SI"/>
        </a:p>
      </dgm:t>
    </dgm:pt>
    <dgm:pt modelId="{44DE671F-054C-47C3-9E86-4CD69C4BC1BE}">
      <dgm:prSet phldrT="[besedilo]"/>
      <dgm:spPr/>
      <dgm:t>
        <a:bodyPr/>
        <a:lstStyle/>
        <a:p>
          <a:r>
            <a:rPr lang="sl-SI" dirty="0" smtClean="0"/>
            <a:t>matematične vsebine</a:t>
          </a:r>
          <a:endParaRPr lang="sl-SI" dirty="0"/>
        </a:p>
      </dgm:t>
    </dgm:pt>
    <dgm:pt modelId="{AE9550FA-B550-4922-B30D-61DA20F8BEDD}" type="parTrans" cxnId="{ADF694B6-3C95-41E8-BB55-C218632A62D1}">
      <dgm:prSet/>
      <dgm:spPr/>
      <dgm:t>
        <a:bodyPr/>
        <a:lstStyle/>
        <a:p>
          <a:endParaRPr lang="sl-SI"/>
        </a:p>
      </dgm:t>
    </dgm:pt>
    <dgm:pt modelId="{81AA42FF-B814-4309-A79F-95C26C05C199}" type="sibTrans" cxnId="{ADF694B6-3C95-41E8-BB55-C218632A62D1}">
      <dgm:prSet/>
      <dgm:spPr/>
      <dgm:t>
        <a:bodyPr/>
        <a:lstStyle/>
        <a:p>
          <a:endParaRPr lang="sl-SI"/>
        </a:p>
      </dgm:t>
    </dgm:pt>
    <dgm:pt modelId="{5DF4EE58-FC67-4D8F-B9EF-47543100E0AD}">
      <dgm:prSet phldrT="[besedilo]"/>
      <dgm:spPr/>
      <dgm:t>
        <a:bodyPr/>
        <a:lstStyle/>
        <a:p>
          <a:r>
            <a:rPr lang="sl-SI" dirty="0" smtClean="0"/>
            <a:t>dinamična geometrija</a:t>
          </a:r>
          <a:endParaRPr lang="sl-SI" dirty="0"/>
        </a:p>
      </dgm:t>
    </dgm:pt>
    <dgm:pt modelId="{5B5E8D80-820A-435C-8438-CAA5C69D2D5E}" type="parTrans" cxnId="{E6812366-A453-4914-9D80-B0B168A774EE}">
      <dgm:prSet/>
      <dgm:spPr/>
      <dgm:t>
        <a:bodyPr/>
        <a:lstStyle/>
        <a:p>
          <a:endParaRPr lang="sl-SI"/>
        </a:p>
      </dgm:t>
    </dgm:pt>
    <dgm:pt modelId="{8B662A78-717A-4806-8919-4B7A6B63ED56}" type="sibTrans" cxnId="{E6812366-A453-4914-9D80-B0B168A774EE}">
      <dgm:prSet/>
      <dgm:spPr/>
      <dgm:t>
        <a:bodyPr/>
        <a:lstStyle/>
        <a:p>
          <a:endParaRPr lang="sl-SI"/>
        </a:p>
      </dgm:t>
    </dgm:pt>
    <dgm:pt modelId="{86DA6EA5-2D7B-4FA4-8BCD-3287F399D4D1}">
      <dgm:prSet phldrT="[besedilo]"/>
      <dgm:spPr/>
      <dgm:t>
        <a:bodyPr/>
        <a:lstStyle/>
        <a:p>
          <a:r>
            <a:rPr lang="sl-SI" dirty="0" smtClean="0"/>
            <a:t>prilagojeno posamezniku </a:t>
          </a:r>
          <a:endParaRPr lang="sl-SI" dirty="0"/>
        </a:p>
      </dgm:t>
    </dgm:pt>
    <dgm:pt modelId="{0EF804C3-763A-41D3-9AE9-C8F35F23A04D}" type="parTrans" cxnId="{924B6AD9-D554-43B7-81B6-033BC69D16F8}">
      <dgm:prSet/>
      <dgm:spPr/>
      <dgm:t>
        <a:bodyPr/>
        <a:lstStyle/>
        <a:p>
          <a:endParaRPr lang="sl-SI"/>
        </a:p>
      </dgm:t>
    </dgm:pt>
    <dgm:pt modelId="{D95F015F-ECEC-4B2A-BF90-E7072DB1AB75}" type="sibTrans" cxnId="{924B6AD9-D554-43B7-81B6-033BC69D16F8}">
      <dgm:prSet/>
      <dgm:spPr/>
      <dgm:t>
        <a:bodyPr/>
        <a:lstStyle/>
        <a:p>
          <a:endParaRPr lang="sl-SI"/>
        </a:p>
      </dgm:t>
    </dgm:pt>
    <dgm:pt modelId="{6FC178B6-71FA-49E2-BC92-B7840DE5DA7C}">
      <dgm:prSet phldrT="[besedilo]"/>
      <dgm:spPr/>
      <dgm:t>
        <a:bodyPr/>
        <a:lstStyle/>
        <a:p>
          <a:r>
            <a:rPr lang="sl-SI" dirty="0" smtClean="0"/>
            <a:t>raziskovalni pristop</a:t>
          </a:r>
          <a:endParaRPr lang="sl-SI" dirty="0"/>
        </a:p>
      </dgm:t>
    </dgm:pt>
    <dgm:pt modelId="{48CB8D20-54AE-400E-BFF6-E772AAA6CF5D}" type="parTrans" cxnId="{4441501D-D87E-43B1-B0FA-1FDDAC08D4B9}">
      <dgm:prSet/>
      <dgm:spPr/>
      <dgm:t>
        <a:bodyPr/>
        <a:lstStyle/>
        <a:p>
          <a:endParaRPr lang="sl-SI"/>
        </a:p>
      </dgm:t>
    </dgm:pt>
    <dgm:pt modelId="{F5E45E66-8082-4FB7-A095-5533DF56C91C}" type="sibTrans" cxnId="{4441501D-D87E-43B1-B0FA-1FDDAC08D4B9}">
      <dgm:prSet/>
      <dgm:spPr/>
      <dgm:t>
        <a:bodyPr/>
        <a:lstStyle/>
        <a:p>
          <a:endParaRPr lang="sl-SI"/>
        </a:p>
      </dgm:t>
    </dgm:pt>
    <dgm:pt modelId="{7760417C-DFBB-4714-8F6B-E7E36BD29E0D}" type="pres">
      <dgm:prSet presAssocID="{410B3E6E-F4B6-4EDD-8135-D05D3C5E8F9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6907A276-5CDA-4974-9E82-5282258D5EF9}" type="pres">
      <dgm:prSet presAssocID="{5B5A2460-7E89-4733-A0E9-5EE7371AF4C8}" presName="root1" presStyleCnt="0"/>
      <dgm:spPr/>
      <dgm:t>
        <a:bodyPr/>
        <a:lstStyle/>
        <a:p>
          <a:endParaRPr lang="sl-SI"/>
        </a:p>
      </dgm:t>
    </dgm:pt>
    <dgm:pt modelId="{F72DCB6C-8EC9-4A22-A3AD-2C5B5A8A0299}" type="pres">
      <dgm:prSet presAssocID="{5B5A2460-7E89-4733-A0E9-5EE7371AF4C8}" presName="LevelOneTextNode" presStyleLbl="node0" presStyleIdx="0" presStyleCnt="1" custLinFactNeighborX="-5828" custLinFactNeighborY="-1025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8DA7BB1-60C8-4061-AF01-DC9E5121043F}" type="pres">
      <dgm:prSet presAssocID="{5B5A2460-7E89-4733-A0E9-5EE7371AF4C8}" presName="level2hierChild" presStyleCnt="0"/>
      <dgm:spPr/>
      <dgm:t>
        <a:bodyPr/>
        <a:lstStyle/>
        <a:p>
          <a:endParaRPr lang="sl-SI"/>
        </a:p>
      </dgm:t>
    </dgm:pt>
    <dgm:pt modelId="{31AE5D89-562A-4B23-A8CE-C22701711437}" type="pres">
      <dgm:prSet presAssocID="{AE9550FA-B550-4922-B30D-61DA20F8BEDD}" presName="conn2-1" presStyleLbl="parChTrans1D2" presStyleIdx="0" presStyleCnt="4"/>
      <dgm:spPr/>
      <dgm:t>
        <a:bodyPr/>
        <a:lstStyle/>
        <a:p>
          <a:endParaRPr lang="sl-SI"/>
        </a:p>
      </dgm:t>
    </dgm:pt>
    <dgm:pt modelId="{B3007A60-A4C0-4F9C-A6EA-AD7493064C37}" type="pres">
      <dgm:prSet presAssocID="{AE9550FA-B550-4922-B30D-61DA20F8BEDD}" presName="connTx" presStyleLbl="parChTrans1D2" presStyleIdx="0" presStyleCnt="4"/>
      <dgm:spPr/>
      <dgm:t>
        <a:bodyPr/>
        <a:lstStyle/>
        <a:p>
          <a:endParaRPr lang="sl-SI"/>
        </a:p>
      </dgm:t>
    </dgm:pt>
    <dgm:pt modelId="{FBBE981A-7875-4D31-AE78-D210DBDE6CDC}" type="pres">
      <dgm:prSet presAssocID="{44DE671F-054C-47C3-9E86-4CD69C4BC1BE}" presName="root2" presStyleCnt="0"/>
      <dgm:spPr/>
      <dgm:t>
        <a:bodyPr/>
        <a:lstStyle/>
        <a:p>
          <a:endParaRPr lang="sl-SI"/>
        </a:p>
      </dgm:t>
    </dgm:pt>
    <dgm:pt modelId="{A1DAA14F-0DB4-41F8-A645-44053AE70BD8}" type="pres">
      <dgm:prSet presAssocID="{44DE671F-054C-47C3-9E86-4CD69C4BC1BE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D92E40F5-66CC-4868-A821-601041C17BB2}" type="pres">
      <dgm:prSet presAssocID="{44DE671F-054C-47C3-9E86-4CD69C4BC1BE}" presName="level3hierChild" presStyleCnt="0"/>
      <dgm:spPr/>
      <dgm:t>
        <a:bodyPr/>
        <a:lstStyle/>
        <a:p>
          <a:endParaRPr lang="sl-SI"/>
        </a:p>
      </dgm:t>
    </dgm:pt>
    <dgm:pt modelId="{D54CA80E-E387-44F9-82BE-49B518D84108}" type="pres">
      <dgm:prSet presAssocID="{48CB8D20-54AE-400E-BFF6-E772AAA6CF5D}" presName="conn2-1" presStyleLbl="parChTrans1D2" presStyleIdx="1" presStyleCnt="4"/>
      <dgm:spPr/>
      <dgm:t>
        <a:bodyPr/>
        <a:lstStyle/>
        <a:p>
          <a:endParaRPr lang="sl-SI"/>
        </a:p>
      </dgm:t>
    </dgm:pt>
    <dgm:pt modelId="{BA8E32FD-E6D2-4A8C-866D-8AFAE8757154}" type="pres">
      <dgm:prSet presAssocID="{48CB8D20-54AE-400E-BFF6-E772AAA6CF5D}" presName="connTx" presStyleLbl="parChTrans1D2" presStyleIdx="1" presStyleCnt="4"/>
      <dgm:spPr/>
      <dgm:t>
        <a:bodyPr/>
        <a:lstStyle/>
        <a:p>
          <a:endParaRPr lang="sl-SI"/>
        </a:p>
      </dgm:t>
    </dgm:pt>
    <dgm:pt modelId="{EF270860-8D63-4497-ACC2-3FBD0E0A28BD}" type="pres">
      <dgm:prSet presAssocID="{6FC178B6-71FA-49E2-BC92-B7840DE5DA7C}" presName="root2" presStyleCnt="0"/>
      <dgm:spPr/>
    </dgm:pt>
    <dgm:pt modelId="{A399835D-EA36-478D-9930-E970CAEC9CD2}" type="pres">
      <dgm:prSet presAssocID="{6FC178B6-71FA-49E2-BC92-B7840DE5DA7C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8328472-C4CA-498B-9F04-B028DB7660C8}" type="pres">
      <dgm:prSet presAssocID="{6FC178B6-71FA-49E2-BC92-B7840DE5DA7C}" presName="level3hierChild" presStyleCnt="0"/>
      <dgm:spPr/>
    </dgm:pt>
    <dgm:pt modelId="{D658CECF-57EF-4C07-9E55-1914C3D35933}" type="pres">
      <dgm:prSet presAssocID="{5B5E8D80-820A-435C-8438-CAA5C69D2D5E}" presName="conn2-1" presStyleLbl="parChTrans1D2" presStyleIdx="2" presStyleCnt="4"/>
      <dgm:spPr/>
      <dgm:t>
        <a:bodyPr/>
        <a:lstStyle/>
        <a:p>
          <a:endParaRPr lang="sl-SI"/>
        </a:p>
      </dgm:t>
    </dgm:pt>
    <dgm:pt modelId="{80823CC3-900D-483C-A6B5-C1737EAAB0E3}" type="pres">
      <dgm:prSet presAssocID="{5B5E8D80-820A-435C-8438-CAA5C69D2D5E}" presName="connTx" presStyleLbl="parChTrans1D2" presStyleIdx="2" presStyleCnt="4"/>
      <dgm:spPr/>
      <dgm:t>
        <a:bodyPr/>
        <a:lstStyle/>
        <a:p>
          <a:endParaRPr lang="sl-SI"/>
        </a:p>
      </dgm:t>
    </dgm:pt>
    <dgm:pt modelId="{A607EF6D-72CF-42F4-B7A4-22C317BF80AB}" type="pres">
      <dgm:prSet presAssocID="{5DF4EE58-FC67-4D8F-B9EF-47543100E0AD}" presName="root2" presStyleCnt="0"/>
      <dgm:spPr/>
      <dgm:t>
        <a:bodyPr/>
        <a:lstStyle/>
        <a:p>
          <a:endParaRPr lang="sl-SI"/>
        </a:p>
      </dgm:t>
    </dgm:pt>
    <dgm:pt modelId="{87CAD24B-FE85-43A1-A128-210AA576F968}" type="pres">
      <dgm:prSet presAssocID="{5DF4EE58-FC67-4D8F-B9EF-47543100E0AD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93DA3E06-29AC-4AF3-B162-83909D106A96}" type="pres">
      <dgm:prSet presAssocID="{5DF4EE58-FC67-4D8F-B9EF-47543100E0AD}" presName="level3hierChild" presStyleCnt="0"/>
      <dgm:spPr/>
      <dgm:t>
        <a:bodyPr/>
        <a:lstStyle/>
        <a:p>
          <a:endParaRPr lang="sl-SI"/>
        </a:p>
      </dgm:t>
    </dgm:pt>
    <dgm:pt modelId="{EA5ECC7D-1B40-400F-930D-5A5C5B6C384E}" type="pres">
      <dgm:prSet presAssocID="{0EF804C3-763A-41D3-9AE9-C8F35F23A04D}" presName="conn2-1" presStyleLbl="parChTrans1D2" presStyleIdx="3" presStyleCnt="4"/>
      <dgm:spPr/>
      <dgm:t>
        <a:bodyPr/>
        <a:lstStyle/>
        <a:p>
          <a:endParaRPr lang="sl-SI"/>
        </a:p>
      </dgm:t>
    </dgm:pt>
    <dgm:pt modelId="{CB035C7F-9545-4720-B04A-6E436297155E}" type="pres">
      <dgm:prSet presAssocID="{0EF804C3-763A-41D3-9AE9-C8F35F23A04D}" presName="connTx" presStyleLbl="parChTrans1D2" presStyleIdx="3" presStyleCnt="4"/>
      <dgm:spPr/>
      <dgm:t>
        <a:bodyPr/>
        <a:lstStyle/>
        <a:p>
          <a:endParaRPr lang="sl-SI"/>
        </a:p>
      </dgm:t>
    </dgm:pt>
    <dgm:pt modelId="{C1BE70F5-A133-4459-B5A4-BBCCED30567B}" type="pres">
      <dgm:prSet presAssocID="{86DA6EA5-2D7B-4FA4-8BCD-3287F399D4D1}" presName="root2" presStyleCnt="0"/>
      <dgm:spPr/>
      <dgm:t>
        <a:bodyPr/>
        <a:lstStyle/>
        <a:p>
          <a:endParaRPr lang="sl-SI"/>
        </a:p>
      </dgm:t>
    </dgm:pt>
    <dgm:pt modelId="{8862E017-36FC-4E4D-ABAD-4C5B0A346797}" type="pres">
      <dgm:prSet presAssocID="{86DA6EA5-2D7B-4FA4-8BCD-3287F399D4D1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AA96728-94A7-48FD-877D-A45C59D4A054}" type="pres">
      <dgm:prSet presAssocID="{86DA6EA5-2D7B-4FA4-8BCD-3287F399D4D1}" presName="level3hierChild" presStyleCnt="0"/>
      <dgm:spPr/>
      <dgm:t>
        <a:bodyPr/>
        <a:lstStyle/>
        <a:p>
          <a:endParaRPr lang="sl-SI"/>
        </a:p>
      </dgm:t>
    </dgm:pt>
  </dgm:ptLst>
  <dgm:cxnLst>
    <dgm:cxn modelId="{95DE8447-CFDA-466C-B41E-CB22CD1D1CF9}" type="presOf" srcId="{AE9550FA-B550-4922-B30D-61DA20F8BEDD}" destId="{B3007A60-A4C0-4F9C-A6EA-AD7493064C37}" srcOrd="1" destOrd="0" presId="urn:microsoft.com/office/officeart/2008/layout/HorizontalMultiLevelHierarchy"/>
    <dgm:cxn modelId="{62075E83-16EF-4AC4-BF00-DA30F4ACC2AB}" type="presOf" srcId="{5B5E8D80-820A-435C-8438-CAA5C69D2D5E}" destId="{D658CECF-57EF-4C07-9E55-1914C3D35933}" srcOrd="0" destOrd="0" presId="urn:microsoft.com/office/officeart/2008/layout/HorizontalMultiLevelHierarchy"/>
    <dgm:cxn modelId="{4441501D-D87E-43B1-B0FA-1FDDAC08D4B9}" srcId="{5B5A2460-7E89-4733-A0E9-5EE7371AF4C8}" destId="{6FC178B6-71FA-49E2-BC92-B7840DE5DA7C}" srcOrd="1" destOrd="0" parTransId="{48CB8D20-54AE-400E-BFF6-E772AAA6CF5D}" sibTransId="{F5E45E66-8082-4FB7-A095-5533DF56C91C}"/>
    <dgm:cxn modelId="{C93B05AD-4FD3-493C-8B69-8435FE32C86E}" type="presOf" srcId="{6FC178B6-71FA-49E2-BC92-B7840DE5DA7C}" destId="{A399835D-EA36-478D-9930-E970CAEC9CD2}" srcOrd="0" destOrd="0" presId="urn:microsoft.com/office/officeart/2008/layout/HorizontalMultiLevelHierarchy"/>
    <dgm:cxn modelId="{399E63D9-41E8-443A-A554-9A8AF07A20DB}" type="presOf" srcId="{410B3E6E-F4B6-4EDD-8135-D05D3C5E8F99}" destId="{7760417C-DFBB-4714-8F6B-E7E36BD29E0D}" srcOrd="0" destOrd="0" presId="urn:microsoft.com/office/officeart/2008/layout/HorizontalMultiLevelHierarchy"/>
    <dgm:cxn modelId="{1EE8EF68-AB7A-4150-8321-895916247BF1}" type="presOf" srcId="{48CB8D20-54AE-400E-BFF6-E772AAA6CF5D}" destId="{BA8E32FD-E6D2-4A8C-866D-8AFAE8757154}" srcOrd="1" destOrd="0" presId="urn:microsoft.com/office/officeart/2008/layout/HorizontalMultiLevelHierarchy"/>
    <dgm:cxn modelId="{03412C7F-994C-4366-A370-68B06B3ACF42}" type="presOf" srcId="{48CB8D20-54AE-400E-BFF6-E772AAA6CF5D}" destId="{D54CA80E-E387-44F9-82BE-49B518D84108}" srcOrd="0" destOrd="0" presId="urn:microsoft.com/office/officeart/2008/layout/HorizontalMultiLevelHierarchy"/>
    <dgm:cxn modelId="{F88F04B8-7DD5-4DC1-B8B8-7CD65E522CC3}" type="presOf" srcId="{44DE671F-054C-47C3-9E86-4CD69C4BC1BE}" destId="{A1DAA14F-0DB4-41F8-A645-44053AE70BD8}" srcOrd="0" destOrd="0" presId="urn:microsoft.com/office/officeart/2008/layout/HorizontalMultiLevelHierarchy"/>
    <dgm:cxn modelId="{5C42EEFD-11BD-46BA-BF09-BF1BBFF04593}" type="presOf" srcId="{5DF4EE58-FC67-4D8F-B9EF-47543100E0AD}" destId="{87CAD24B-FE85-43A1-A128-210AA576F968}" srcOrd="0" destOrd="0" presId="urn:microsoft.com/office/officeart/2008/layout/HorizontalMultiLevelHierarchy"/>
    <dgm:cxn modelId="{4232E3E2-C6A3-446C-8F13-841CC53A9429}" type="presOf" srcId="{0EF804C3-763A-41D3-9AE9-C8F35F23A04D}" destId="{EA5ECC7D-1B40-400F-930D-5A5C5B6C384E}" srcOrd="0" destOrd="0" presId="urn:microsoft.com/office/officeart/2008/layout/HorizontalMultiLevelHierarchy"/>
    <dgm:cxn modelId="{924B6AD9-D554-43B7-81B6-033BC69D16F8}" srcId="{5B5A2460-7E89-4733-A0E9-5EE7371AF4C8}" destId="{86DA6EA5-2D7B-4FA4-8BCD-3287F399D4D1}" srcOrd="3" destOrd="0" parTransId="{0EF804C3-763A-41D3-9AE9-C8F35F23A04D}" sibTransId="{D95F015F-ECEC-4B2A-BF90-E7072DB1AB75}"/>
    <dgm:cxn modelId="{20E084EA-B326-4665-9DAA-A33287A030B2}" srcId="{410B3E6E-F4B6-4EDD-8135-D05D3C5E8F99}" destId="{5B5A2460-7E89-4733-A0E9-5EE7371AF4C8}" srcOrd="0" destOrd="0" parTransId="{23C0A835-2522-48DF-8A4C-290223E8A56D}" sibTransId="{93F1F8E9-DEAA-4CC8-BC36-729055735EF3}"/>
    <dgm:cxn modelId="{53DBCCE6-7A0D-48DC-B75D-9A902F8A2057}" type="presOf" srcId="{86DA6EA5-2D7B-4FA4-8BCD-3287F399D4D1}" destId="{8862E017-36FC-4E4D-ABAD-4C5B0A346797}" srcOrd="0" destOrd="0" presId="urn:microsoft.com/office/officeart/2008/layout/HorizontalMultiLevelHierarchy"/>
    <dgm:cxn modelId="{BA8C653B-4B9E-44AF-A513-A1B9971225CE}" type="presOf" srcId="{5B5E8D80-820A-435C-8438-CAA5C69D2D5E}" destId="{80823CC3-900D-483C-A6B5-C1737EAAB0E3}" srcOrd="1" destOrd="0" presId="urn:microsoft.com/office/officeart/2008/layout/HorizontalMultiLevelHierarchy"/>
    <dgm:cxn modelId="{E724BF46-C2DF-4BD6-A342-9D028D11A1E3}" type="presOf" srcId="{5B5A2460-7E89-4733-A0E9-5EE7371AF4C8}" destId="{F72DCB6C-8EC9-4A22-A3AD-2C5B5A8A0299}" srcOrd="0" destOrd="0" presId="urn:microsoft.com/office/officeart/2008/layout/HorizontalMultiLevelHierarchy"/>
    <dgm:cxn modelId="{ADF694B6-3C95-41E8-BB55-C218632A62D1}" srcId="{5B5A2460-7E89-4733-A0E9-5EE7371AF4C8}" destId="{44DE671F-054C-47C3-9E86-4CD69C4BC1BE}" srcOrd="0" destOrd="0" parTransId="{AE9550FA-B550-4922-B30D-61DA20F8BEDD}" sibTransId="{81AA42FF-B814-4309-A79F-95C26C05C199}"/>
    <dgm:cxn modelId="{1DAD5B80-796E-4A8D-8E30-36CDA6425161}" type="presOf" srcId="{AE9550FA-B550-4922-B30D-61DA20F8BEDD}" destId="{31AE5D89-562A-4B23-A8CE-C22701711437}" srcOrd="0" destOrd="0" presId="urn:microsoft.com/office/officeart/2008/layout/HorizontalMultiLevelHierarchy"/>
    <dgm:cxn modelId="{FB367917-40B5-4BED-8E10-A22AAD3C8FD0}" type="presOf" srcId="{0EF804C3-763A-41D3-9AE9-C8F35F23A04D}" destId="{CB035C7F-9545-4720-B04A-6E436297155E}" srcOrd="1" destOrd="0" presId="urn:microsoft.com/office/officeart/2008/layout/HorizontalMultiLevelHierarchy"/>
    <dgm:cxn modelId="{E6812366-A453-4914-9D80-B0B168A774EE}" srcId="{5B5A2460-7E89-4733-A0E9-5EE7371AF4C8}" destId="{5DF4EE58-FC67-4D8F-B9EF-47543100E0AD}" srcOrd="2" destOrd="0" parTransId="{5B5E8D80-820A-435C-8438-CAA5C69D2D5E}" sibTransId="{8B662A78-717A-4806-8919-4B7A6B63ED56}"/>
    <dgm:cxn modelId="{C75588BF-F5A4-4F10-B2A0-336D33709C94}" type="presParOf" srcId="{7760417C-DFBB-4714-8F6B-E7E36BD29E0D}" destId="{6907A276-5CDA-4974-9E82-5282258D5EF9}" srcOrd="0" destOrd="0" presId="urn:microsoft.com/office/officeart/2008/layout/HorizontalMultiLevelHierarchy"/>
    <dgm:cxn modelId="{811BD173-E985-46A5-B4E2-EB8153AE9A25}" type="presParOf" srcId="{6907A276-5CDA-4974-9E82-5282258D5EF9}" destId="{F72DCB6C-8EC9-4A22-A3AD-2C5B5A8A0299}" srcOrd="0" destOrd="0" presId="urn:microsoft.com/office/officeart/2008/layout/HorizontalMultiLevelHierarchy"/>
    <dgm:cxn modelId="{864C0392-5111-4A5A-B612-3F3200DBA206}" type="presParOf" srcId="{6907A276-5CDA-4974-9E82-5282258D5EF9}" destId="{F8DA7BB1-60C8-4061-AF01-DC9E5121043F}" srcOrd="1" destOrd="0" presId="urn:microsoft.com/office/officeart/2008/layout/HorizontalMultiLevelHierarchy"/>
    <dgm:cxn modelId="{AEB687DE-96B4-401F-A6D2-1E57AA109931}" type="presParOf" srcId="{F8DA7BB1-60C8-4061-AF01-DC9E5121043F}" destId="{31AE5D89-562A-4B23-A8CE-C22701711437}" srcOrd="0" destOrd="0" presId="urn:microsoft.com/office/officeart/2008/layout/HorizontalMultiLevelHierarchy"/>
    <dgm:cxn modelId="{913FD90D-9115-4F41-B453-070E4877D2A4}" type="presParOf" srcId="{31AE5D89-562A-4B23-A8CE-C22701711437}" destId="{B3007A60-A4C0-4F9C-A6EA-AD7493064C37}" srcOrd="0" destOrd="0" presId="urn:microsoft.com/office/officeart/2008/layout/HorizontalMultiLevelHierarchy"/>
    <dgm:cxn modelId="{68E68B20-863B-43DB-BF05-08FBB43104EE}" type="presParOf" srcId="{F8DA7BB1-60C8-4061-AF01-DC9E5121043F}" destId="{FBBE981A-7875-4D31-AE78-D210DBDE6CDC}" srcOrd="1" destOrd="0" presId="urn:microsoft.com/office/officeart/2008/layout/HorizontalMultiLevelHierarchy"/>
    <dgm:cxn modelId="{E6DBC94F-5DCF-44BD-8C23-6C8556CA41A7}" type="presParOf" srcId="{FBBE981A-7875-4D31-AE78-D210DBDE6CDC}" destId="{A1DAA14F-0DB4-41F8-A645-44053AE70BD8}" srcOrd="0" destOrd="0" presId="urn:microsoft.com/office/officeart/2008/layout/HorizontalMultiLevelHierarchy"/>
    <dgm:cxn modelId="{468F3BAC-CDA0-40BE-87FC-FF69EB848C8D}" type="presParOf" srcId="{FBBE981A-7875-4D31-AE78-D210DBDE6CDC}" destId="{D92E40F5-66CC-4868-A821-601041C17BB2}" srcOrd="1" destOrd="0" presId="urn:microsoft.com/office/officeart/2008/layout/HorizontalMultiLevelHierarchy"/>
    <dgm:cxn modelId="{EBA6471D-963E-4A73-80FA-FB87D18AEDA7}" type="presParOf" srcId="{F8DA7BB1-60C8-4061-AF01-DC9E5121043F}" destId="{D54CA80E-E387-44F9-82BE-49B518D84108}" srcOrd="2" destOrd="0" presId="urn:microsoft.com/office/officeart/2008/layout/HorizontalMultiLevelHierarchy"/>
    <dgm:cxn modelId="{CBA9FA19-E7AC-4327-B1B9-D639B59B29EC}" type="presParOf" srcId="{D54CA80E-E387-44F9-82BE-49B518D84108}" destId="{BA8E32FD-E6D2-4A8C-866D-8AFAE8757154}" srcOrd="0" destOrd="0" presId="urn:microsoft.com/office/officeart/2008/layout/HorizontalMultiLevelHierarchy"/>
    <dgm:cxn modelId="{3B844334-A6C7-4169-841E-08C971E5C49F}" type="presParOf" srcId="{F8DA7BB1-60C8-4061-AF01-DC9E5121043F}" destId="{EF270860-8D63-4497-ACC2-3FBD0E0A28BD}" srcOrd="3" destOrd="0" presId="urn:microsoft.com/office/officeart/2008/layout/HorizontalMultiLevelHierarchy"/>
    <dgm:cxn modelId="{F5C7B50F-FCE5-4EF3-99ED-4186D8367160}" type="presParOf" srcId="{EF270860-8D63-4497-ACC2-3FBD0E0A28BD}" destId="{A399835D-EA36-478D-9930-E970CAEC9CD2}" srcOrd="0" destOrd="0" presId="urn:microsoft.com/office/officeart/2008/layout/HorizontalMultiLevelHierarchy"/>
    <dgm:cxn modelId="{27EE39C1-B07F-44CB-A815-F1C67FA28520}" type="presParOf" srcId="{EF270860-8D63-4497-ACC2-3FBD0E0A28BD}" destId="{08328472-C4CA-498B-9F04-B028DB7660C8}" srcOrd="1" destOrd="0" presId="urn:microsoft.com/office/officeart/2008/layout/HorizontalMultiLevelHierarchy"/>
    <dgm:cxn modelId="{6C05657D-8364-42C3-BDEC-49FAE6578DCC}" type="presParOf" srcId="{F8DA7BB1-60C8-4061-AF01-DC9E5121043F}" destId="{D658CECF-57EF-4C07-9E55-1914C3D35933}" srcOrd="4" destOrd="0" presId="urn:microsoft.com/office/officeart/2008/layout/HorizontalMultiLevelHierarchy"/>
    <dgm:cxn modelId="{12CC4139-812B-4D30-965D-CE0B54752CB4}" type="presParOf" srcId="{D658CECF-57EF-4C07-9E55-1914C3D35933}" destId="{80823CC3-900D-483C-A6B5-C1737EAAB0E3}" srcOrd="0" destOrd="0" presId="urn:microsoft.com/office/officeart/2008/layout/HorizontalMultiLevelHierarchy"/>
    <dgm:cxn modelId="{216E34A7-093F-4FC8-BB9E-39E9E17EB4FC}" type="presParOf" srcId="{F8DA7BB1-60C8-4061-AF01-DC9E5121043F}" destId="{A607EF6D-72CF-42F4-B7A4-22C317BF80AB}" srcOrd="5" destOrd="0" presId="urn:microsoft.com/office/officeart/2008/layout/HorizontalMultiLevelHierarchy"/>
    <dgm:cxn modelId="{C6199690-19AF-4D75-B91B-EB54E231D88C}" type="presParOf" srcId="{A607EF6D-72CF-42F4-B7A4-22C317BF80AB}" destId="{87CAD24B-FE85-43A1-A128-210AA576F968}" srcOrd="0" destOrd="0" presId="urn:microsoft.com/office/officeart/2008/layout/HorizontalMultiLevelHierarchy"/>
    <dgm:cxn modelId="{57575307-7714-4F6A-BC49-C6F733DF6361}" type="presParOf" srcId="{A607EF6D-72CF-42F4-B7A4-22C317BF80AB}" destId="{93DA3E06-29AC-4AF3-B162-83909D106A96}" srcOrd="1" destOrd="0" presId="urn:microsoft.com/office/officeart/2008/layout/HorizontalMultiLevelHierarchy"/>
    <dgm:cxn modelId="{BBD85E32-838D-4228-BAA5-86EF7A3325F9}" type="presParOf" srcId="{F8DA7BB1-60C8-4061-AF01-DC9E5121043F}" destId="{EA5ECC7D-1B40-400F-930D-5A5C5B6C384E}" srcOrd="6" destOrd="0" presId="urn:microsoft.com/office/officeart/2008/layout/HorizontalMultiLevelHierarchy"/>
    <dgm:cxn modelId="{AAA6E77E-B2E5-442B-B050-238C4940857C}" type="presParOf" srcId="{EA5ECC7D-1B40-400F-930D-5A5C5B6C384E}" destId="{CB035C7F-9545-4720-B04A-6E436297155E}" srcOrd="0" destOrd="0" presId="urn:microsoft.com/office/officeart/2008/layout/HorizontalMultiLevelHierarchy"/>
    <dgm:cxn modelId="{96508C80-16BD-48D0-8F1A-3BC544A284CB}" type="presParOf" srcId="{F8DA7BB1-60C8-4061-AF01-DC9E5121043F}" destId="{C1BE70F5-A133-4459-B5A4-BBCCED30567B}" srcOrd="7" destOrd="0" presId="urn:microsoft.com/office/officeart/2008/layout/HorizontalMultiLevelHierarchy"/>
    <dgm:cxn modelId="{B88F3C03-D9DC-4414-822B-339F01929254}" type="presParOf" srcId="{C1BE70F5-A133-4459-B5A4-BBCCED30567B}" destId="{8862E017-36FC-4E4D-ABAD-4C5B0A346797}" srcOrd="0" destOrd="0" presId="urn:microsoft.com/office/officeart/2008/layout/HorizontalMultiLevelHierarchy"/>
    <dgm:cxn modelId="{DCF60C2B-C0CD-46E6-9D09-D9E8092B7707}" type="presParOf" srcId="{C1BE70F5-A133-4459-B5A4-BBCCED30567B}" destId="{1AA96728-94A7-48FD-877D-A45C59D4A054}" srcOrd="1" destOrd="0" presId="urn:microsoft.com/office/officeart/2008/layout/HorizontalMultiLevelHierarchy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2FD8DC-D55E-4128-BB92-140758C5C5E7}" type="doc">
      <dgm:prSet loTypeId="urn:microsoft.com/office/officeart/2005/8/layout/funnel1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sl-SI"/>
        </a:p>
      </dgm:t>
    </dgm:pt>
    <dgm:pt modelId="{E5E57C7D-550F-45B5-8E6A-78F894B6B126}">
      <dgm:prSet phldrT="[besedilo]"/>
      <dgm:spPr/>
      <dgm:t>
        <a:bodyPr/>
        <a:lstStyle/>
        <a:p>
          <a:r>
            <a:rPr lang="sl-SI" b="1" smtClean="0"/>
            <a:t>Uporaba klasičnega geom. orodja</a:t>
          </a:r>
          <a:endParaRPr lang="sl-SI" b="1" dirty="0"/>
        </a:p>
      </dgm:t>
    </dgm:pt>
    <dgm:pt modelId="{15C1B093-2869-40AE-9736-51BBB73A8AAA}" type="parTrans" cxnId="{A1B432E1-D20F-4374-86C3-FDFE7C075DFB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2E36DFB1-057B-43EB-BFFD-A7D81D8612A9}" type="sibTrans" cxnId="{A1B432E1-D20F-4374-86C3-FDFE7C075DFB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E3C32631-153A-4C4F-A71D-A2149DE9BB52}">
      <dgm:prSet phldrT="[besedilo]"/>
      <dgm:spPr/>
      <dgm:t>
        <a:bodyPr/>
        <a:lstStyle/>
        <a:p>
          <a:r>
            <a:rPr lang="sl-SI" b="1" smtClean="0"/>
            <a:t>Uporaba računalnika</a:t>
          </a:r>
          <a:endParaRPr lang="sl-SI" b="1" dirty="0"/>
        </a:p>
      </dgm:t>
    </dgm:pt>
    <dgm:pt modelId="{6DF60729-6EF7-4485-973C-5F68FC6EFBA9}" type="parTrans" cxnId="{FCA73616-E972-49C3-BDCD-27885EA33187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A0DEDAF6-F0A7-4AA5-B464-730551AD9AB3}" type="sibTrans" cxnId="{FCA73616-E972-49C3-BDCD-27885EA33187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2CD641EC-6D3C-4C53-A012-00F23B88775B}">
      <dgm:prSet phldrT="[besedilo]"/>
      <dgm:spPr/>
      <dgm:t>
        <a:bodyPr/>
        <a:lstStyle/>
        <a:p>
          <a:r>
            <a:rPr lang="sl-SI" b="1" smtClean="0"/>
            <a:t>Raziskovalni pristop</a:t>
          </a:r>
          <a:endParaRPr lang="sl-SI" b="1" dirty="0"/>
        </a:p>
      </dgm:t>
    </dgm:pt>
    <dgm:pt modelId="{D77671F2-BE0E-4886-97A2-4D0569C5EB4D}" type="parTrans" cxnId="{FE8178B9-3821-409A-9279-770455E31B6A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BB3A64A0-6855-4C38-B031-7209EA1FA691}" type="sibTrans" cxnId="{FE8178B9-3821-409A-9279-770455E31B6A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A8EC3718-6B53-4116-A6E0-3C2D71CBE8DC}">
      <dgm:prSet phldrT="[besedilo]"/>
      <dgm:spPr/>
      <dgm:t>
        <a:bodyPr/>
        <a:lstStyle/>
        <a:p>
          <a:r>
            <a:rPr lang="sl-SI" b="1" dirty="0" smtClean="0"/>
            <a:t>Učenje geometrijskih vsebin</a:t>
          </a:r>
          <a:endParaRPr lang="sl-SI" b="1" dirty="0"/>
        </a:p>
      </dgm:t>
    </dgm:pt>
    <dgm:pt modelId="{138E579F-CBCD-4198-9A5E-9205D12BCC45}" type="parTrans" cxnId="{4756C869-B8BF-48D9-BDBD-68A95902E1A8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8C8F45DF-EFD4-4690-8088-9EAA094DDB24}" type="sibTrans" cxnId="{4756C869-B8BF-48D9-BDBD-68A95902E1A8}">
      <dgm:prSet/>
      <dgm:spPr/>
      <dgm:t>
        <a:bodyPr/>
        <a:lstStyle/>
        <a:p>
          <a:endParaRPr lang="sl-SI">
            <a:solidFill>
              <a:schemeClr val="tx2"/>
            </a:solidFill>
          </a:endParaRPr>
        </a:p>
      </dgm:t>
    </dgm:pt>
    <dgm:pt modelId="{84FAD6C3-C291-43D2-AD3B-AC8B6E5E5C08}" type="pres">
      <dgm:prSet presAssocID="{312FD8DC-D55E-4128-BB92-140758C5C5E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108888AC-4DAE-4E31-9C28-CB37846589CF}" type="pres">
      <dgm:prSet presAssocID="{312FD8DC-D55E-4128-BB92-140758C5C5E7}" presName="ellipse" presStyleLbl="trBgShp" presStyleIdx="0" presStyleCnt="1"/>
      <dgm:spPr/>
      <dgm:t>
        <a:bodyPr/>
        <a:lstStyle/>
        <a:p>
          <a:endParaRPr lang="sl-SI"/>
        </a:p>
      </dgm:t>
    </dgm:pt>
    <dgm:pt modelId="{9540DE5E-D187-4C75-8E31-7A93F49181CE}" type="pres">
      <dgm:prSet presAssocID="{312FD8DC-D55E-4128-BB92-140758C5C5E7}" presName="arrow1" presStyleLbl="fgShp" presStyleIdx="0" presStyleCnt="1"/>
      <dgm:spPr/>
      <dgm:t>
        <a:bodyPr/>
        <a:lstStyle/>
        <a:p>
          <a:endParaRPr lang="sl-SI"/>
        </a:p>
      </dgm:t>
    </dgm:pt>
    <dgm:pt modelId="{BEAE9BD2-B812-4297-9140-2CA205AD77A0}" type="pres">
      <dgm:prSet presAssocID="{312FD8DC-D55E-4128-BB92-140758C5C5E7}" presName="rectangle" presStyleLbl="revTx" presStyleIdx="0" presStyleCnt="1" custScaleX="127452" custScaleY="99794" custLinFactNeighborX="980" custLinFactNeighborY="1218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581E874-77E3-48AD-840D-34304B16BEB1}" type="pres">
      <dgm:prSet presAssocID="{E3C32631-153A-4C4F-A71D-A2149DE9BB52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1F45917-3DF1-4940-BDD8-FC79B67B3078}" type="pres">
      <dgm:prSet presAssocID="{2CD641EC-6D3C-4C53-A012-00F23B88775B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13B4E43-F25D-4340-ACD9-ED3E88E601B7}" type="pres">
      <dgm:prSet presAssocID="{A8EC3718-6B53-4116-A6E0-3C2D71CBE8DC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8303B36-A147-40BA-9D83-BA1F4CDB666A}" type="pres">
      <dgm:prSet presAssocID="{312FD8DC-D55E-4128-BB92-140758C5C5E7}" presName="funnel" presStyleLbl="trAlignAcc1" presStyleIdx="0" presStyleCnt="1"/>
      <dgm:spPr/>
      <dgm:t>
        <a:bodyPr/>
        <a:lstStyle/>
        <a:p>
          <a:endParaRPr lang="sl-SI"/>
        </a:p>
      </dgm:t>
    </dgm:pt>
  </dgm:ptLst>
  <dgm:cxnLst>
    <dgm:cxn modelId="{6B06F817-2C56-448D-8D37-BCA39B0BBFD2}" type="presOf" srcId="{E5E57C7D-550F-45B5-8E6A-78F894B6B126}" destId="{A13B4E43-F25D-4340-ACD9-ED3E88E601B7}" srcOrd="0" destOrd="0" presId="urn:microsoft.com/office/officeart/2005/8/layout/funnel1"/>
    <dgm:cxn modelId="{CCB60CDA-AD7B-4FB5-8C13-DF5634E19728}" type="presOf" srcId="{A8EC3718-6B53-4116-A6E0-3C2D71CBE8DC}" destId="{BEAE9BD2-B812-4297-9140-2CA205AD77A0}" srcOrd="0" destOrd="0" presId="urn:microsoft.com/office/officeart/2005/8/layout/funnel1"/>
    <dgm:cxn modelId="{9FDEC312-0B60-475D-BFEA-8995284D0BA3}" type="presOf" srcId="{2CD641EC-6D3C-4C53-A012-00F23B88775B}" destId="{2581E874-77E3-48AD-840D-34304B16BEB1}" srcOrd="0" destOrd="0" presId="urn:microsoft.com/office/officeart/2005/8/layout/funnel1"/>
    <dgm:cxn modelId="{FE8178B9-3821-409A-9279-770455E31B6A}" srcId="{312FD8DC-D55E-4128-BB92-140758C5C5E7}" destId="{2CD641EC-6D3C-4C53-A012-00F23B88775B}" srcOrd="2" destOrd="0" parTransId="{D77671F2-BE0E-4886-97A2-4D0569C5EB4D}" sibTransId="{BB3A64A0-6855-4C38-B031-7209EA1FA691}"/>
    <dgm:cxn modelId="{FCA73616-E972-49C3-BDCD-27885EA33187}" srcId="{312FD8DC-D55E-4128-BB92-140758C5C5E7}" destId="{E3C32631-153A-4C4F-A71D-A2149DE9BB52}" srcOrd="1" destOrd="0" parTransId="{6DF60729-6EF7-4485-973C-5F68FC6EFBA9}" sibTransId="{A0DEDAF6-F0A7-4AA5-B464-730551AD9AB3}"/>
    <dgm:cxn modelId="{4756C869-B8BF-48D9-BDBD-68A95902E1A8}" srcId="{312FD8DC-D55E-4128-BB92-140758C5C5E7}" destId="{A8EC3718-6B53-4116-A6E0-3C2D71CBE8DC}" srcOrd="3" destOrd="0" parTransId="{138E579F-CBCD-4198-9A5E-9205D12BCC45}" sibTransId="{8C8F45DF-EFD4-4690-8088-9EAA094DDB24}"/>
    <dgm:cxn modelId="{A1B432E1-D20F-4374-86C3-FDFE7C075DFB}" srcId="{312FD8DC-D55E-4128-BB92-140758C5C5E7}" destId="{E5E57C7D-550F-45B5-8E6A-78F894B6B126}" srcOrd="0" destOrd="0" parTransId="{15C1B093-2869-40AE-9736-51BBB73A8AAA}" sibTransId="{2E36DFB1-057B-43EB-BFFD-A7D81D8612A9}"/>
    <dgm:cxn modelId="{A7F098C5-BC1E-4F0C-BBA9-AEBE52C5E36A}" type="presOf" srcId="{E3C32631-153A-4C4F-A71D-A2149DE9BB52}" destId="{11F45917-3DF1-4940-BDD8-FC79B67B3078}" srcOrd="0" destOrd="0" presId="urn:microsoft.com/office/officeart/2005/8/layout/funnel1"/>
    <dgm:cxn modelId="{9F027481-6199-4CCD-B78E-0EE704B68750}" type="presOf" srcId="{312FD8DC-D55E-4128-BB92-140758C5C5E7}" destId="{84FAD6C3-C291-43D2-AD3B-AC8B6E5E5C08}" srcOrd="0" destOrd="0" presId="urn:microsoft.com/office/officeart/2005/8/layout/funnel1"/>
    <dgm:cxn modelId="{844E7052-14C8-4BB2-8133-5F71E75DA235}" type="presParOf" srcId="{84FAD6C3-C291-43D2-AD3B-AC8B6E5E5C08}" destId="{108888AC-4DAE-4E31-9C28-CB37846589CF}" srcOrd="0" destOrd="0" presId="urn:microsoft.com/office/officeart/2005/8/layout/funnel1"/>
    <dgm:cxn modelId="{DB6ACDD1-CAE5-4769-AA6E-3BFB0162CDD0}" type="presParOf" srcId="{84FAD6C3-C291-43D2-AD3B-AC8B6E5E5C08}" destId="{9540DE5E-D187-4C75-8E31-7A93F49181CE}" srcOrd="1" destOrd="0" presId="urn:microsoft.com/office/officeart/2005/8/layout/funnel1"/>
    <dgm:cxn modelId="{03F45EDB-8195-43F9-9848-6F3D1CD0FA4F}" type="presParOf" srcId="{84FAD6C3-C291-43D2-AD3B-AC8B6E5E5C08}" destId="{BEAE9BD2-B812-4297-9140-2CA205AD77A0}" srcOrd="2" destOrd="0" presId="urn:microsoft.com/office/officeart/2005/8/layout/funnel1"/>
    <dgm:cxn modelId="{F5DD7EAF-B9B1-4936-9EE1-54A2C881B775}" type="presParOf" srcId="{84FAD6C3-C291-43D2-AD3B-AC8B6E5E5C08}" destId="{2581E874-77E3-48AD-840D-34304B16BEB1}" srcOrd="3" destOrd="0" presId="urn:microsoft.com/office/officeart/2005/8/layout/funnel1"/>
    <dgm:cxn modelId="{2079DBFF-E3FF-4056-9416-DA3561AF4A50}" type="presParOf" srcId="{84FAD6C3-C291-43D2-AD3B-AC8B6E5E5C08}" destId="{11F45917-3DF1-4940-BDD8-FC79B67B3078}" srcOrd="4" destOrd="0" presId="urn:microsoft.com/office/officeart/2005/8/layout/funnel1"/>
    <dgm:cxn modelId="{EED1B85E-6B6F-425C-9828-A3ED4A273538}" type="presParOf" srcId="{84FAD6C3-C291-43D2-AD3B-AC8B6E5E5C08}" destId="{A13B4E43-F25D-4340-ACD9-ED3E88E601B7}" srcOrd="5" destOrd="0" presId="urn:microsoft.com/office/officeart/2005/8/layout/funnel1"/>
    <dgm:cxn modelId="{1B4AB82F-B6EA-4534-914F-7C7746DE936E}" type="presParOf" srcId="{84FAD6C3-C291-43D2-AD3B-AC8B6E5E5C08}" destId="{B8303B36-A147-40BA-9D83-BA1F4CDB666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A5703A-4632-4259-9774-0F74C3D81F95}" type="doc">
      <dgm:prSet loTypeId="urn:microsoft.com/office/officeart/2005/8/layout/radial4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sl-SI"/>
        </a:p>
      </dgm:t>
    </dgm:pt>
    <dgm:pt modelId="{60F0DD31-2D7E-419F-868B-A1488699009B}">
      <dgm:prSet phldrT="[besedilo]"/>
      <dgm:spPr/>
      <dgm:t>
        <a:bodyPr/>
        <a:lstStyle/>
        <a:p>
          <a:r>
            <a:rPr lang="sl-SI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GeoGebra</a:t>
          </a:r>
          <a:endParaRPr lang="sl-SI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ADCABB-235A-4AFA-BAFF-43FFC8C554A8}" type="parTrans" cxnId="{0BF2A689-549A-423C-B922-DD8C1F5A74E0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41D6C1D-64DD-425C-92E8-5385A3BD6489}" type="sibTrans" cxnId="{0BF2A689-549A-423C-B922-DD8C1F5A74E0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4D767F-C961-4E1F-8F9E-299B01B6E188}">
      <dgm:prSet phldrT="[besedilo]"/>
      <dgm:spPr/>
      <dgm:t>
        <a:bodyPr/>
        <a:lstStyle/>
        <a:p>
          <a:r>
            <a:rPr lang="sl-SI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Obogatimo pouk</a:t>
          </a:r>
          <a:endParaRPr lang="sl-SI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B763A66-7751-4CBD-A916-C6B68A8423E8}" type="parTrans" cxnId="{E37DADA6-970D-4596-94BB-7CDA9D532F4F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8F481F-C58B-4E99-B716-AF7385736950}" type="sibTrans" cxnId="{E37DADA6-970D-4596-94BB-7CDA9D532F4F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B9BAC1-8F61-4704-A747-D619F65A55C6}">
      <dgm:prSet phldrT="[besedilo]"/>
      <dgm:spPr/>
      <dgm:t>
        <a:bodyPr/>
        <a:lstStyle/>
        <a:p>
          <a:r>
            <a:rPr lang="sl-SI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Povečamo predstavljivost</a:t>
          </a:r>
          <a:endParaRPr lang="sl-SI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05691C-D574-4882-BA7D-EEC33CE39D06}" type="parTrans" cxnId="{F8FC3FD7-082E-43F9-8D34-FE2E9AC2E7E7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4BFAB71-8956-49B1-9969-994D3C50D65A}" type="sibTrans" cxnId="{F8FC3FD7-082E-43F9-8D34-FE2E9AC2E7E7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068CD3-FD23-4D1F-A06A-A0132BD3D63F}">
      <dgm:prSet phldrT="[besedilo]"/>
      <dgm:spPr/>
      <dgm:t>
        <a:bodyPr/>
        <a:lstStyle/>
        <a:p>
          <a:r>
            <a:rPr lang="sl-SI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Prilagodimo posameznemu učencu</a:t>
          </a:r>
          <a:endParaRPr lang="sl-SI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A4E8A69-90A9-4651-8AB7-6AC5396251B4}" type="parTrans" cxnId="{D53BAC87-AC1C-488D-9FD9-ADFCB2ADAA72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479EEC-1DBC-4CF8-B889-FBC955D70C69}" type="sibTrans" cxnId="{D53BAC87-AC1C-488D-9FD9-ADFCB2ADAA72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726E26D-4436-42F5-8FF1-7E0DA92B1BD5}">
      <dgm:prSet custRadScaleRad="127283" custRadScaleInc="-1935"/>
      <dgm:spPr/>
      <dgm:t>
        <a:bodyPr/>
        <a:lstStyle/>
        <a:p>
          <a:endParaRPr lang="sl-SI" dirty="0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F5D4D4-5D96-4CF0-B49A-2BE317BC500A}" type="parTrans" cxnId="{84A022F1-A669-4D69-AA8B-AE003A311D0F}">
      <dgm:prSet custAng="10898550" custScaleX="49132" custScaleY="80974" custLinFactNeighborX="18457" custLinFactNeighborY="74161"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036248-6791-42FE-80A3-0DCD1254B575}" type="sibTrans" cxnId="{84A022F1-A669-4D69-AA8B-AE003A311D0F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7E5241F-4E46-448B-BD2F-ED038292CB5A}">
      <dgm:prSet custRadScaleRad="127283" custRadScaleInc="-1935"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3816CA-5013-451D-A59A-6414EFBB1814}" type="parTrans" cxnId="{16F7BB65-1A5C-4ADC-B36B-B4BBB939C828}">
      <dgm:prSet custAng="10898550" custScaleX="49132" custScaleY="80974" custLinFactNeighborX="18457" custLinFactNeighborY="74161"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81874C-D7F7-43DD-BAA5-573E59A68ABC}" type="sibTrans" cxnId="{16F7BB65-1A5C-4ADC-B36B-B4BBB939C828}">
      <dgm:prSet/>
      <dgm:spPr/>
      <dgm:t>
        <a:bodyPr/>
        <a:lstStyle/>
        <a:p>
          <a:endParaRPr lang="sl-SI"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3EFD09-AD72-4B70-8D96-821518099FD0}" type="pres">
      <dgm:prSet presAssocID="{C0A5703A-4632-4259-9774-0F74C3D81F95}" presName="cycle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BBA1F9A3-1A83-481D-B953-6D3EEC6EBDB9}" type="pres">
      <dgm:prSet presAssocID="{60F0DD31-2D7E-419F-868B-A1488699009B}" presName="centerShape" presStyleLbl="node0" presStyleIdx="0" presStyleCnt="1"/>
      <dgm:spPr/>
      <dgm:t>
        <a:bodyPr/>
        <a:lstStyle/>
        <a:p>
          <a:endParaRPr lang="sl-SI"/>
        </a:p>
      </dgm:t>
    </dgm:pt>
    <dgm:pt modelId="{BC903004-3CCE-4213-871F-83F19892D383}" type="pres">
      <dgm:prSet presAssocID="{5B763A66-7751-4CBD-A916-C6B68A8423E8}" presName="parTrans" presStyleLbl="bgSibTrans2D1" presStyleIdx="0" presStyleCnt="3" custAng="4743543" custFlipHor="1" custScaleX="29101" custScaleY="116838" custLinFactNeighborX="-19221" custLinFactNeighborY="86463"/>
      <dgm:spPr/>
      <dgm:t>
        <a:bodyPr/>
        <a:lstStyle/>
        <a:p>
          <a:endParaRPr lang="sl-SI"/>
        </a:p>
      </dgm:t>
    </dgm:pt>
    <dgm:pt modelId="{44DA8814-F8BE-4083-8915-4285CC27E028}" type="pres">
      <dgm:prSet presAssocID="{734D767F-C961-4E1F-8F9E-299B01B6E188}" presName="node" presStyleLbl="node1" presStyleIdx="0" presStyleCnt="3" custRadScaleRad="129793" custRadScaleInc="466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0C2FABC-D906-48C3-A7EF-C4E6CA968DF8}" type="pres">
      <dgm:prSet presAssocID="{A605691C-D574-4882-BA7D-EEC33CE39D06}" presName="parTrans" presStyleLbl="bgSibTrans2D1" presStyleIdx="1" presStyleCnt="3" custAng="10800000" custScaleX="46726" custScaleY="113598" custLinFactNeighborX="-758" custLinFactNeighborY="64684"/>
      <dgm:spPr/>
      <dgm:t>
        <a:bodyPr/>
        <a:lstStyle/>
        <a:p>
          <a:endParaRPr lang="sl-SI"/>
        </a:p>
      </dgm:t>
    </dgm:pt>
    <dgm:pt modelId="{6DEC20F6-0BA9-4BEA-BB8C-259ADEB6008D}" type="pres">
      <dgm:prSet presAssocID="{A6B9BAC1-8F61-4704-A747-D619F65A55C6}" presName="node" presStyleLbl="node1" presStyleIdx="1" presStyleCnt="3" custRadScaleRad="106209" custRadScaleInc="1647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3D4CAEB-068D-49F7-86DE-97C42C99D281}" type="pres">
      <dgm:prSet presAssocID="{3A4E8A69-90A9-4651-8AB7-6AC5396251B4}" presName="parTrans" presStyleLbl="bgSibTrans2D1" presStyleIdx="2" presStyleCnt="3" custAng="10898550" custScaleX="33088" custScaleY="125317" custLinFactNeighborX="18457" custLinFactNeighborY="74161"/>
      <dgm:spPr/>
      <dgm:t>
        <a:bodyPr/>
        <a:lstStyle/>
        <a:p>
          <a:endParaRPr lang="sl-SI"/>
        </a:p>
      </dgm:t>
    </dgm:pt>
    <dgm:pt modelId="{4AA7D834-B660-4DED-9D89-9D187E64081B}" type="pres">
      <dgm:prSet presAssocID="{90068CD3-FD23-4D1F-A06A-A0132BD3D63F}" presName="node" presStyleLbl="node1" presStyleIdx="2" presStyleCnt="3" custRadScaleRad="127283" custRadScaleInc="-193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D53BAC87-AC1C-488D-9FD9-ADFCB2ADAA72}" srcId="{60F0DD31-2D7E-419F-868B-A1488699009B}" destId="{90068CD3-FD23-4D1F-A06A-A0132BD3D63F}" srcOrd="2" destOrd="0" parTransId="{3A4E8A69-90A9-4651-8AB7-6AC5396251B4}" sibTransId="{F1479EEC-1DBC-4CF8-B889-FBC955D70C69}"/>
    <dgm:cxn modelId="{21DFF5FD-C464-44D7-A4E7-25BA75F18CC6}" type="presOf" srcId="{A605691C-D574-4882-BA7D-EEC33CE39D06}" destId="{80C2FABC-D906-48C3-A7EF-C4E6CA968DF8}" srcOrd="0" destOrd="0" presId="urn:microsoft.com/office/officeart/2005/8/layout/radial4"/>
    <dgm:cxn modelId="{E37DADA6-970D-4596-94BB-7CDA9D532F4F}" srcId="{60F0DD31-2D7E-419F-868B-A1488699009B}" destId="{734D767F-C961-4E1F-8F9E-299B01B6E188}" srcOrd="0" destOrd="0" parTransId="{5B763A66-7751-4CBD-A916-C6B68A8423E8}" sibTransId="{B58F481F-C58B-4E99-B716-AF7385736950}"/>
    <dgm:cxn modelId="{0CE0E30B-DEBE-492F-A449-564851D9190D}" type="presOf" srcId="{90068CD3-FD23-4D1F-A06A-A0132BD3D63F}" destId="{4AA7D834-B660-4DED-9D89-9D187E64081B}" srcOrd="0" destOrd="0" presId="urn:microsoft.com/office/officeart/2005/8/layout/radial4"/>
    <dgm:cxn modelId="{84A022F1-A669-4D69-AA8B-AE003A311D0F}" srcId="{C0A5703A-4632-4259-9774-0F74C3D81F95}" destId="{D726E26D-4436-42F5-8FF1-7E0DA92B1BD5}" srcOrd="1" destOrd="0" parTransId="{E0F5D4D4-5D96-4CF0-B49A-2BE317BC500A}" sibTransId="{FE036248-6791-42FE-80A3-0DCD1254B575}"/>
    <dgm:cxn modelId="{F8FC3FD7-082E-43F9-8D34-FE2E9AC2E7E7}" srcId="{60F0DD31-2D7E-419F-868B-A1488699009B}" destId="{A6B9BAC1-8F61-4704-A747-D619F65A55C6}" srcOrd="1" destOrd="0" parTransId="{A605691C-D574-4882-BA7D-EEC33CE39D06}" sibTransId="{74BFAB71-8956-49B1-9969-994D3C50D65A}"/>
    <dgm:cxn modelId="{B668F3A8-F853-48F2-8600-2E2026A872BE}" type="presOf" srcId="{734D767F-C961-4E1F-8F9E-299B01B6E188}" destId="{44DA8814-F8BE-4083-8915-4285CC27E028}" srcOrd="0" destOrd="0" presId="urn:microsoft.com/office/officeart/2005/8/layout/radial4"/>
    <dgm:cxn modelId="{C3DA32CE-F6AB-4A79-851D-A09605819483}" type="presOf" srcId="{5B763A66-7751-4CBD-A916-C6B68A8423E8}" destId="{BC903004-3CCE-4213-871F-83F19892D383}" srcOrd="0" destOrd="0" presId="urn:microsoft.com/office/officeart/2005/8/layout/radial4"/>
    <dgm:cxn modelId="{16F7BB65-1A5C-4ADC-B36B-B4BBB939C828}" srcId="{C0A5703A-4632-4259-9774-0F74C3D81F95}" destId="{77E5241F-4E46-448B-BD2F-ED038292CB5A}" srcOrd="2" destOrd="0" parTransId="{413816CA-5013-451D-A59A-6414EFBB1814}" sibTransId="{B581874C-D7F7-43DD-BAA5-573E59A68ABC}"/>
    <dgm:cxn modelId="{0C977737-4EA1-46DE-8BED-31BF4ED899BA}" type="presOf" srcId="{C0A5703A-4632-4259-9774-0F74C3D81F95}" destId="{483EFD09-AD72-4B70-8D96-821518099FD0}" srcOrd="0" destOrd="0" presId="urn:microsoft.com/office/officeart/2005/8/layout/radial4"/>
    <dgm:cxn modelId="{222039F5-9AC8-47EA-A773-4C56AABCB226}" type="presOf" srcId="{A6B9BAC1-8F61-4704-A747-D619F65A55C6}" destId="{6DEC20F6-0BA9-4BEA-BB8C-259ADEB6008D}" srcOrd="0" destOrd="0" presId="urn:microsoft.com/office/officeart/2005/8/layout/radial4"/>
    <dgm:cxn modelId="{FBCFF41D-411C-457F-8F24-A5302DE844CC}" type="presOf" srcId="{60F0DD31-2D7E-419F-868B-A1488699009B}" destId="{BBA1F9A3-1A83-481D-B953-6D3EEC6EBDB9}" srcOrd="0" destOrd="0" presId="urn:microsoft.com/office/officeart/2005/8/layout/radial4"/>
    <dgm:cxn modelId="{0BF2A689-549A-423C-B922-DD8C1F5A74E0}" srcId="{C0A5703A-4632-4259-9774-0F74C3D81F95}" destId="{60F0DD31-2D7E-419F-868B-A1488699009B}" srcOrd="0" destOrd="0" parTransId="{4EADCABB-235A-4AFA-BAFF-43FFC8C554A8}" sibTransId="{741D6C1D-64DD-425C-92E8-5385A3BD6489}"/>
    <dgm:cxn modelId="{06CA8BA2-ADF3-4C0A-998A-89548A11FD96}" type="presOf" srcId="{3A4E8A69-90A9-4651-8AB7-6AC5396251B4}" destId="{C3D4CAEB-068D-49F7-86DE-97C42C99D281}" srcOrd="0" destOrd="0" presId="urn:microsoft.com/office/officeart/2005/8/layout/radial4"/>
    <dgm:cxn modelId="{FCBD8EF0-AD8F-442C-B390-F8C897D0DE66}" type="presParOf" srcId="{483EFD09-AD72-4B70-8D96-821518099FD0}" destId="{BBA1F9A3-1A83-481D-B953-6D3EEC6EBDB9}" srcOrd="0" destOrd="0" presId="urn:microsoft.com/office/officeart/2005/8/layout/radial4"/>
    <dgm:cxn modelId="{721F7107-C4BE-4F76-9672-05C1D7D36B9A}" type="presParOf" srcId="{483EFD09-AD72-4B70-8D96-821518099FD0}" destId="{BC903004-3CCE-4213-871F-83F19892D383}" srcOrd="1" destOrd="0" presId="urn:microsoft.com/office/officeart/2005/8/layout/radial4"/>
    <dgm:cxn modelId="{F97C2E79-6274-490E-9E6D-AEF2EFEDFCF8}" type="presParOf" srcId="{483EFD09-AD72-4B70-8D96-821518099FD0}" destId="{44DA8814-F8BE-4083-8915-4285CC27E028}" srcOrd="2" destOrd="0" presId="urn:microsoft.com/office/officeart/2005/8/layout/radial4"/>
    <dgm:cxn modelId="{F867E084-3334-4E19-8530-106CB0A61E0B}" type="presParOf" srcId="{483EFD09-AD72-4B70-8D96-821518099FD0}" destId="{80C2FABC-D906-48C3-A7EF-C4E6CA968DF8}" srcOrd="3" destOrd="0" presId="urn:microsoft.com/office/officeart/2005/8/layout/radial4"/>
    <dgm:cxn modelId="{F5F55DD7-AE7E-455C-A128-C9ECDD05AA15}" type="presParOf" srcId="{483EFD09-AD72-4B70-8D96-821518099FD0}" destId="{6DEC20F6-0BA9-4BEA-BB8C-259ADEB6008D}" srcOrd="4" destOrd="0" presId="urn:microsoft.com/office/officeart/2005/8/layout/radial4"/>
    <dgm:cxn modelId="{BD58D408-7347-471E-92A4-09F0D34CC314}" type="presParOf" srcId="{483EFD09-AD72-4B70-8D96-821518099FD0}" destId="{C3D4CAEB-068D-49F7-86DE-97C42C99D281}" srcOrd="5" destOrd="0" presId="urn:microsoft.com/office/officeart/2005/8/layout/radial4"/>
    <dgm:cxn modelId="{1B0878A8-5019-419A-A20F-F8E3E76912FC}" type="presParOf" srcId="{483EFD09-AD72-4B70-8D96-821518099FD0}" destId="{4AA7D834-B660-4DED-9D89-9D187E64081B}" srcOrd="6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59A388-FA84-40FB-9189-5C9CB079992A}" type="doc">
      <dgm:prSet loTypeId="urn:microsoft.com/office/officeart/2005/8/layout/gear1" loCatId="process" qsTypeId="urn:microsoft.com/office/officeart/2005/8/quickstyle/3d5" qsCatId="3D" csTypeId="urn:microsoft.com/office/officeart/2005/8/colors/accent2_4" csCatId="accent2" phldr="1"/>
      <dgm:spPr/>
    </dgm:pt>
    <dgm:pt modelId="{61340A69-3CDD-4C6B-AAC4-856A0BB11F1A}">
      <dgm:prSet phldrT="[besedilo]" custT="1"/>
      <dgm:spPr/>
      <dgm:t>
        <a:bodyPr/>
        <a:lstStyle/>
        <a:p>
          <a:r>
            <a:rPr lang="sl-SI" sz="1400" b="1" smtClean="0"/>
            <a:t>Raziskovalni           pristop</a:t>
          </a:r>
          <a:endParaRPr lang="sl-SI" sz="1400" b="1" dirty="0"/>
        </a:p>
      </dgm:t>
    </dgm:pt>
    <dgm:pt modelId="{6F5601C3-5CA8-45EE-AA04-A6AA4BEC7027}" type="parTrans" cxnId="{38606C96-C1AB-4337-9787-CBFF9E21792F}">
      <dgm:prSet/>
      <dgm:spPr/>
      <dgm:t>
        <a:bodyPr/>
        <a:lstStyle/>
        <a:p>
          <a:endParaRPr lang="sl-SI"/>
        </a:p>
      </dgm:t>
    </dgm:pt>
    <dgm:pt modelId="{741BAC59-DCAF-44BC-AD01-B307E7A543CA}" type="sibTrans" cxnId="{38606C96-C1AB-4337-9787-CBFF9E21792F}">
      <dgm:prSet/>
      <dgm:spPr/>
      <dgm:t>
        <a:bodyPr/>
        <a:lstStyle/>
        <a:p>
          <a:endParaRPr lang="sl-SI"/>
        </a:p>
      </dgm:t>
    </dgm:pt>
    <dgm:pt modelId="{D224EE93-7518-4D3B-BE20-B0A00180B62C}">
      <dgm:prSet phldrT="[besedilo]" custT="1"/>
      <dgm:spPr/>
      <dgm:t>
        <a:bodyPr/>
        <a:lstStyle/>
        <a:p>
          <a:r>
            <a:rPr lang="sl-SI" sz="1400" b="1" smtClean="0"/>
            <a:t>Računalnik    in      GeoGebra</a:t>
          </a:r>
          <a:endParaRPr lang="sl-SI" sz="1400" b="1" dirty="0"/>
        </a:p>
      </dgm:t>
    </dgm:pt>
    <dgm:pt modelId="{8013B68F-3FEE-4A9A-A727-2690ED8A3B33}" type="parTrans" cxnId="{B7AF4095-47F2-457E-B712-CF706F1C4202}">
      <dgm:prSet/>
      <dgm:spPr/>
      <dgm:t>
        <a:bodyPr/>
        <a:lstStyle/>
        <a:p>
          <a:endParaRPr lang="sl-SI"/>
        </a:p>
      </dgm:t>
    </dgm:pt>
    <dgm:pt modelId="{D67FB706-3B89-4A42-B50A-6E0946897E0F}" type="sibTrans" cxnId="{B7AF4095-47F2-457E-B712-CF706F1C4202}">
      <dgm:prSet/>
      <dgm:spPr/>
      <dgm:t>
        <a:bodyPr/>
        <a:lstStyle/>
        <a:p>
          <a:endParaRPr lang="sl-SI"/>
        </a:p>
      </dgm:t>
    </dgm:pt>
    <dgm:pt modelId="{A0F29989-38AE-4F52-BD6B-0483E38F8ADF}">
      <dgm:prSet phldrT="[besedilo]" custT="1"/>
      <dgm:spPr/>
      <dgm:t>
        <a:bodyPr/>
        <a:lstStyle/>
        <a:p>
          <a:r>
            <a:rPr lang="sl-SI" sz="1400" b="1" smtClean="0"/>
            <a:t>Šestilo              in ravnilo</a:t>
          </a:r>
          <a:endParaRPr lang="sl-SI" sz="1400" b="1" dirty="0"/>
        </a:p>
      </dgm:t>
    </dgm:pt>
    <dgm:pt modelId="{618C051F-7C7E-44C8-BEBF-CF2F1C6C7813}" type="parTrans" cxnId="{CEFEBA1C-AAC6-4C71-B79B-A892A3511A36}">
      <dgm:prSet/>
      <dgm:spPr/>
      <dgm:t>
        <a:bodyPr/>
        <a:lstStyle/>
        <a:p>
          <a:endParaRPr lang="sl-SI"/>
        </a:p>
      </dgm:t>
    </dgm:pt>
    <dgm:pt modelId="{6A356C51-36C2-4A69-AAD5-3E8529B1B5BC}" type="sibTrans" cxnId="{CEFEBA1C-AAC6-4C71-B79B-A892A3511A36}">
      <dgm:prSet/>
      <dgm:spPr/>
      <dgm:t>
        <a:bodyPr/>
        <a:lstStyle/>
        <a:p>
          <a:endParaRPr lang="sl-SI"/>
        </a:p>
      </dgm:t>
    </dgm:pt>
    <dgm:pt modelId="{0F1E3531-2DEE-4C84-AB18-9C9224787B45}" type="pres">
      <dgm:prSet presAssocID="{A259A388-FA84-40FB-9189-5C9CB079992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B27B234-108D-4B44-BB6E-BEE26D3C153A}" type="pres">
      <dgm:prSet presAssocID="{61340A69-3CDD-4C6B-AAC4-856A0BB11F1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7CC9574-0DAA-439B-9735-59017C93B478}" type="pres">
      <dgm:prSet presAssocID="{61340A69-3CDD-4C6B-AAC4-856A0BB11F1A}" presName="gear1srcNode" presStyleLbl="node1" presStyleIdx="0" presStyleCnt="3"/>
      <dgm:spPr/>
      <dgm:t>
        <a:bodyPr/>
        <a:lstStyle/>
        <a:p>
          <a:endParaRPr lang="sl-SI"/>
        </a:p>
      </dgm:t>
    </dgm:pt>
    <dgm:pt modelId="{74EF8D02-74BA-4DAF-A106-A4655A649F0F}" type="pres">
      <dgm:prSet presAssocID="{61340A69-3CDD-4C6B-AAC4-856A0BB11F1A}" presName="gear1dstNode" presStyleLbl="node1" presStyleIdx="0" presStyleCnt="3"/>
      <dgm:spPr/>
      <dgm:t>
        <a:bodyPr/>
        <a:lstStyle/>
        <a:p>
          <a:endParaRPr lang="sl-SI"/>
        </a:p>
      </dgm:t>
    </dgm:pt>
    <dgm:pt modelId="{42BC7738-E67B-4FF9-BE66-26C3C843709C}" type="pres">
      <dgm:prSet presAssocID="{D224EE93-7518-4D3B-BE20-B0A00180B62C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F24076A-CCAD-497B-A222-C9760A42393C}" type="pres">
      <dgm:prSet presAssocID="{D224EE93-7518-4D3B-BE20-B0A00180B62C}" presName="gear2srcNode" presStyleLbl="node1" presStyleIdx="1" presStyleCnt="3"/>
      <dgm:spPr/>
      <dgm:t>
        <a:bodyPr/>
        <a:lstStyle/>
        <a:p>
          <a:endParaRPr lang="sl-SI"/>
        </a:p>
      </dgm:t>
    </dgm:pt>
    <dgm:pt modelId="{59540B6F-5B2D-4D2B-AD32-731257F2991C}" type="pres">
      <dgm:prSet presAssocID="{D224EE93-7518-4D3B-BE20-B0A00180B62C}" presName="gear2dstNode" presStyleLbl="node1" presStyleIdx="1" presStyleCnt="3"/>
      <dgm:spPr/>
      <dgm:t>
        <a:bodyPr/>
        <a:lstStyle/>
        <a:p>
          <a:endParaRPr lang="sl-SI"/>
        </a:p>
      </dgm:t>
    </dgm:pt>
    <dgm:pt modelId="{28066A51-DC9F-4E2C-9F4D-20DFB413AD30}" type="pres">
      <dgm:prSet presAssocID="{A0F29989-38AE-4F52-BD6B-0483E38F8ADF}" presName="gear3" presStyleLbl="node1" presStyleIdx="2" presStyleCnt="3"/>
      <dgm:spPr/>
      <dgm:t>
        <a:bodyPr/>
        <a:lstStyle/>
        <a:p>
          <a:endParaRPr lang="sl-SI"/>
        </a:p>
      </dgm:t>
    </dgm:pt>
    <dgm:pt modelId="{50AA1F87-26EB-4589-A0B1-BAC0FF106457}" type="pres">
      <dgm:prSet presAssocID="{A0F29989-38AE-4F52-BD6B-0483E38F8ADF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DB7224B-FC93-4D13-B3F8-B6B20CAB29B3}" type="pres">
      <dgm:prSet presAssocID="{A0F29989-38AE-4F52-BD6B-0483E38F8ADF}" presName="gear3srcNode" presStyleLbl="node1" presStyleIdx="2" presStyleCnt="3"/>
      <dgm:spPr/>
      <dgm:t>
        <a:bodyPr/>
        <a:lstStyle/>
        <a:p>
          <a:endParaRPr lang="sl-SI"/>
        </a:p>
      </dgm:t>
    </dgm:pt>
    <dgm:pt modelId="{51F4DB47-DB3B-4E8E-9CBF-4B1F84A4AB70}" type="pres">
      <dgm:prSet presAssocID="{A0F29989-38AE-4F52-BD6B-0483E38F8ADF}" presName="gear3dstNode" presStyleLbl="node1" presStyleIdx="2" presStyleCnt="3"/>
      <dgm:spPr/>
      <dgm:t>
        <a:bodyPr/>
        <a:lstStyle/>
        <a:p>
          <a:endParaRPr lang="sl-SI"/>
        </a:p>
      </dgm:t>
    </dgm:pt>
    <dgm:pt modelId="{304C790B-C16A-448C-9E0B-CBFBCDCFD988}" type="pres">
      <dgm:prSet presAssocID="{741BAC59-DCAF-44BC-AD01-B307E7A543CA}" presName="connector1" presStyleLbl="sibTrans2D1" presStyleIdx="0" presStyleCnt="3"/>
      <dgm:spPr/>
      <dgm:t>
        <a:bodyPr/>
        <a:lstStyle/>
        <a:p>
          <a:endParaRPr lang="sl-SI"/>
        </a:p>
      </dgm:t>
    </dgm:pt>
    <dgm:pt modelId="{F527453D-C716-4119-8CDA-197306598E16}" type="pres">
      <dgm:prSet presAssocID="{D67FB706-3B89-4A42-B50A-6E0946897E0F}" presName="connector2" presStyleLbl="sibTrans2D1" presStyleIdx="1" presStyleCnt="3"/>
      <dgm:spPr/>
      <dgm:t>
        <a:bodyPr/>
        <a:lstStyle/>
        <a:p>
          <a:endParaRPr lang="sl-SI"/>
        </a:p>
      </dgm:t>
    </dgm:pt>
    <dgm:pt modelId="{E51B8E4C-83A3-4468-92D7-C7A959E6B1AD}" type="pres">
      <dgm:prSet presAssocID="{6A356C51-36C2-4A69-AAD5-3E8529B1B5BC}" presName="connector3" presStyleLbl="sibTrans2D1" presStyleIdx="2" presStyleCnt="3"/>
      <dgm:spPr/>
      <dgm:t>
        <a:bodyPr/>
        <a:lstStyle/>
        <a:p>
          <a:endParaRPr lang="sl-SI"/>
        </a:p>
      </dgm:t>
    </dgm:pt>
  </dgm:ptLst>
  <dgm:cxnLst>
    <dgm:cxn modelId="{7365402F-9259-4FA5-944A-E710D9D998E3}" type="presOf" srcId="{61340A69-3CDD-4C6B-AAC4-856A0BB11F1A}" destId="{BB27B234-108D-4B44-BB6E-BEE26D3C153A}" srcOrd="0" destOrd="0" presId="urn:microsoft.com/office/officeart/2005/8/layout/gear1"/>
    <dgm:cxn modelId="{572DB94D-4504-48D0-B1A6-27DB724D9BB2}" type="presOf" srcId="{61340A69-3CDD-4C6B-AAC4-856A0BB11F1A}" destId="{74EF8D02-74BA-4DAF-A106-A4655A649F0F}" srcOrd="2" destOrd="0" presId="urn:microsoft.com/office/officeart/2005/8/layout/gear1"/>
    <dgm:cxn modelId="{F9599D99-2822-484E-BE30-A28D5F39BCD6}" type="presOf" srcId="{D224EE93-7518-4D3B-BE20-B0A00180B62C}" destId="{59540B6F-5B2D-4D2B-AD32-731257F2991C}" srcOrd="2" destOrd="0" presId="urn:microsoft.com/office/officeart/2005/8/layout/gear1"/>
    <dgm:cxn modelId="{1C175662-179D-4EE0-B287-07070AF09B1F}" type="presOf" srcId="{D224EE93-7518-4D3B-BE20-B0A00180B62C}" destId="{42BC7738-E67B-4FF9-BE66-26C3C843709C}" srcOrd="0" destOrd="0" presId="urn:microsoft.com/office/officeart/2005/8/layout/gear1"/>
    <dgm:cxn modelId="{7BCB1766-9C07-41F7-BC06-3E15656AF7C0}" type="presOf" srcId="{A0F29989-38AE-4F52-BD6B-0483E38F8ADF}" destId="{51F4DB47-DB3B-4E8E-9CBF-4B1F84A4AB70}" srcOrd="3" destOrd="0" presId="urn:microsoft.com/office/officeart/2005/8/layout/gear1"/>
    <dgm:cxn modelId="{CEFEBA1C-AAC6-4C71-B79B-A892A3511A36}" srcId="{A259A388-FA84-40FB-9189-5C9CB079992A}" destId="{A0F29989-38AE-4F52-BD6B-0483E38F8ADF}" srcOrd="2" destOrd="0" parTransId="{618C051F-7C7E-44C8-BEBF-CF2F1C6C7813}" sibTransId="{6A356C51-36C2-4A69-AAD5-3E8529B1B5BC}"/>
    <dgm:cxn modelId="{9CC07F3D-E27D-46FA-A4AB-27562B80DEEF}" type="presOf" srcId="{A0F29989-38AE-4F52-BD6B-0483E38F8ADF}" destId="{8DB7224B-FC93-4D13-B3F8-B6B20CAB29B3}" srcOrd="2" destOrd="0" presId="urn:microsoft.com/office/officeart/2005/8/layout/gear1"/>
    <dgm:cxn modelId="{AE93F163-28FE-4158-84DE-5E94D7206583}" type="presOf" srcId="{741BAC59-DCAF-44BC-AD01-B307E7A543CA}" destId="{304C790B-C16A-448C-9E0B-CBFBCDCFD988}" srcOrd="0" destOrd="0" presId="urn:microsoft.com/office/officeart/2005/8/layout/gear1"/>
    <dgm:cxn modelId="{2C8647EC-02DE-41AC-9DC9-FB74A6092D67}" type="presOf" srcId="{A0F29989-38AE-4F52-BD6B-0483E38F8ADF}" destId="{28066A51-DC9F-4E2C-9F4D-20DFB413AD30}" srcOrd="0" destOrd="0" presId="urn:microsoft.com/office/officeart/2005/8/layout/gear1"/>
    <dgm:cxn modelId="{588FA60D-439B-4E09-81BC-72A125AC4F29}" type="presOf" srcId="{6A356C51-36C2-4A69-AAD5-3E8529B1B5BC}" destId="{E51B8E4C-83A3-4468-92D7-C7A959E6B1AD}" srcOrd="0" destOrd="0" presId="urn:microsoft.com/office/officeart/2005/8/layout/gear1"/>
    <dgm:cxn modelId="{978850D0-FA47-4BE5-8293-438B2C4A5EE4}" type="presOf" srcId="{D224EE93-7518-4D3B-BE20-B0A00180B62C}" destId="{5F24076A-CCAD-497B-A222-C9760A42393C}" srcOrd="1" destOrd="0" presId="urn:microsoft.com/office/officeart/2005/8/layout/gear1"/>
    <dgm:cxn modelId="{2E66CA88-8053-42F9-9B37-B3186FB9A78C}" type="presOf" srcId="{61340A69-3CDD-4C6B-AAC4-856A0BB11F1A}" destId="{E7CC9574-0DAA-439B-9735-59017C93B478}" srcOrd="1" destOrd="0" presId="urn:microsoft.com/office/officeart/2005/8/layout/gear1"/>
    <dgm:cxn modelId="{B7AF4095-47F2-457E-B712-CF706F1C4202}" srcId="{A259A388-FA84-40FB-9189-5C9CB079992A}" destId="{D224EE93-7518-4D3B-BE20-B0A00180B62C}" srcOrd="1" destOrd="0" parTransId="{8013B68F-3FEE-4A9A-A727-2690ED8A3B33}" sibTransId="{D67FB706-3B89-4A42-B50A-6E0946897E0F}"/>
    <dgm:cxn modelId="{55E0AA45-F0A1-4348-AD0B-8AF9A010C0F8}" type="presOf" srcId="{A259A388-FA84-40FB-9189-5C9CB079992A}" destId="{0F1E3531-2DEE-4C84-AB18-9C9224787B45}" srcOrd="0" destOrd="0" presId="urn:microsoft.com/office/officeart/2005/8/layout/gear1"/>
    <dgm:cxn modelId="{F5C7DC59-DDE5-46BF-94A8-AAF0D16395E5}" type="presOf" srcId="{A0F29989-38AE-4F52-BD6B-0483E38F8ADF}" destId="{50AA1F87-26EB-4589-A0B1-BAC0FF106457}" srcOrd="1" destOrd="0" presId="urn:microsoft.com/office/officeart/2005/8/layout/gear1"/>
    <dgm:cxn modelId="{5A245E1C-0E9D-4EC3-889F-7707C16B8B0D}" type="presOf" srcId="{D67FB706-3B89-4A42-B50A-6E0946897E0F}" destId="{F527453D-C716-4119-8CDA-197306598E16}" srcOrd="0" destOrd="0" presId="urn:microsoft.com/office/officeart/2005/8/layout/gear1"/>
    <dgm:cxn modelId="{38606C96-C1AB-4337-9787-CBFF9E21792F}" srcId="{A259A388-FA84-40FB-9189-5C9CB079992A}" destId="{61340A69-3CDD-4C6B-AAC4-856A0BB11F1A}" srcOrd="0" destOrd="0" parTransId="{6F5601C3-5CA8-45EE-AA04-A6AA4BEC7027}" sibTransId="{741BAC59-DCAF-44BC-AD01-B307E7A543CA}"/>
    <dgm:cxn modelId="{E8526645-15C7-4EAA-BD43-D6B35C7E8E32}" type="presParOf" srcId="{0F1E3531-2DEE-4C84-AB18-9C9224787B45}" destId="{BB27B234-108D-4B44-BB6E-BEE26D3C153A}" srcOrd="0" destOrd="0" presId="urn:microsoft.com/office/officeart/2005/8/layout/gear1"/>
    <dgm:cxn modelId="{C2D925E1-1D93-4924-BBB6-0BA026295FA6}" type="presParOf" srcId="{0F1E3531-2DEE-4C84-AB18-9C9224787B45}" destId="{E7CC9574-0DAA-439B-9735-59017C93B478}" srcOrd="1" destOrd="0" presId="urn:microsoft.com/office/officeart/2005/8/layout/gear1"/>
    <dgm:cxn modelId="{B66E271D-5F9B-4B37-A7CC-5458AD4C63B4}" type="presParOf" srcId="{0F1E3531-2DEE-4C84-AB18-9C9224787B45}" destId="{74EF8D02-74BA-4DAF-A106-A4655A649F0F}" srcOrd="2" destOrd="0" presId="urn:microsoft.com/office/officeart/2005/8/layout/gear1"/>
    <dgm:cxn modelId="{10C0619F-1130-46FC-9E58-8EB7CEC6F427}" type="presParOf" srcId="{0F1E3531-2DEE-4C84-AB18-9C9224787B45}" destId="{42BC7738-E67B-4FF9-BE66-26C3C843709C}" srcOrd="3" destOrd="0" presId="urn:microsoft.com/office/officeart/2005/8/layout/gear1"/>
    <dgm:cxn modelId="{4C60A361-E283-4809-90E1-B48516D32EF8}" type="presParOf" srcId="{0F1E3531-2DEE-4C84-AB18-9C9224787B45}" destId="{5F24076A-CCAD-497B-A222-C9760A42393C}" srcOrd="4" destOrd="0" presId="urn:microsoft.com/office/officeart/2005/8/layout/gear1"/>
    <dgm:cxn modelId="{EEB3CF67-F0C6-44C5-A223-2084B65CB95D}" type="presParOf" srcId="{0F1E3531-2DEE-4C84-AB18-9C9224787B45}" destId="{59540B6F-5B2D-4D2B-AD32-731257F2991C}" srcOrd="5" destOrd="0" presId="urn:microsoft.com/office/officeart/2005/8/layout/gear1"/>
    <dgm:cxn modelId="{D12A4E0E-E719-475C-9442-421485D78D6F}" type="presParOf" srcId="{0F1E3531-2DEE-4C84-AB18-9C9224787B45}" destId="{28066A51-DC9F-4E2C-9F4D-20DFB413AD30}" srcOrd="6" destOrd="0" presId="urn:microsoft.com/office/officeart/2005/8/layout/gear1"/>
    <dgm:cxn modelId="{26A885B7-EAAB-4177-9760-A905F1AD0748}" type="presParOf" srcId="{0F1E3531-2DEE-4C84-AB18-9C9224787B45}" destId="{50AA1F87-26EB-4589-A0B1-BAC0FF106457}" srcOrd="7" destOrd="0" presId="urn:microsoft.com/office/officeart/2005/8/layout/gear1"/>
    <dgm:cxn modelId="{8A7B9F36-74C9-406D-9676-36CC15CC9662}" type="presParOf" srcId="{0F1E3531-2DEE-4C84-AB18-9C9224787B45}" destId="{8DB7224B-FC93-4D13-B3F8-B6B20CAB29B3}" srcOrd="8" destOrd="0" presId="urn:microsoft.com/office/officeart/2005/8/layout/gear1"/>
    <dgm:cxn modelId="{C781D4E4-A4C0-4344-8DD3-F681703AEB7A}" type="presParOf" srcId="{0F1E3531-2DEE-4C84-AB18-9C9224787B45}" destId="{51F4DB47-DB3B-4E8E-9CBF-4B1F84A4AB70}" srcOrd="9" destOrd="0" presId="urn:microsoft.com/office/officeart/2005/8/layout/gear1"/>
    <dgm:cxn modelId="{4210603F-DFEE-499A-B9CB-A46EFED9D0B4}" type="presParOf" srcId="{0F1E3531-2DEE-4C84-AB18-9C9224787B45}" destId="{304C790B-C16A-448C-9E0B-CBFBCDCFD988}" srcOrd="10" destOrd="0" presId="urn:microsoft.com/office/officeart/2005/8/layout/gear1"/>
    <dgm:cxn modelId="{0DA39EFA-9C32-4D10-9458-0F45CA168910}" type="presParOf" srcId="{0F1E3531-2DEE-4C84-AB18-9C9224787B45}" destId="{F527453D-C716-4119-8CDA-197306598E16}" srcOrd="11" destOrd="0" presId="urn:microsoft.com/office/officeart/2005/8/layout/gear1"/>
    <dgm:cxn modelId="{06D22E5D-75F6-4D30-B87D-8321E3993959}" type="presParOf" srcId="{0F1E3531-2DEE-4C84-AB18-9C9224787B45}" destId="{E51B8E4C-83A3-4468-92D7-C7A959E6B1AD}" srcOrd="12" destOrd="0" presId="urn:microsoft.com/office/officeart/2005/8/layout/gear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AB989-9FF6-45CE-967C-74EF0A5EEDE3}">
      <dsp:nvSpPr>
        <dsp:cNvPr id="0" name=""/>
        <dsp:cNvSpPr/>
      </dsp:nvSpPr>
      <dsp:spPr>
        <a:xfrm>
          <a:off x="2151" y="0"/>
          <a:ext cx="2621611" cy="50437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smtClean="0"/>
            <a:t>7. razred</a:t>
          </a:r>
          <a:endParaRPr lang="sl-SI" sz="2000" b="1" kern="1200" dirty="0"/>
        </a:p>
      </dsp:txBody>
      <dsp:txXfrm>
        <a:off x="254341" y="0"/>
        <a:ext cx="2117232" cy="504379"/>
      </dsp:txXfrm>
    </dsp:sp>
    <dsp:sp modelId="{BBDA821D-CA3B-4523-A8AA-13DAA2F28276}">
      <dsp:nvSpPr>
        <dsp:cNvPr id="0" name=""/>
        <dsp:cNvSpPr/>
      </dsp:nvSpPr>
      <dsp:spPr>
        <a:xfrm>
          <a:off x="2361602" y="0"/>
          <a:ext cx="2621611" cy="504379"/>
        </a:xfrm>
        <a:prstGeom prst="chevron">
          <a:avLst/>
        </a:prstGeom>
        <a:gradFill rotWithShape="0">
          <a:gsLst>
            <a:gs pos="0">
              <a:schemeClr val="accent2">
                <a:hueOff val="-7200000"/>
                <a:satOff val="-25001"/>
                <a:lumOff val="30001"/>
                <a:alphaOff val="0"/>
                <a:tint val="50000"/>
                <a:satMod val="300000"/>
              </a:schemeClr>
            </a:gs>
            <a:gs pos="35000">
              <a:schemeClr val="accent2">
                <a:hueOff val="-7200000"/>
                <a:satOff val="-25001"/>
                <a:lumOff val="3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7200000"/>
                <a:satOff val="-25001"/>
                <a:lumOff val="3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smtClean="0"/>
            <a:t>geometrija</a:t>
          </a:r>
          <a:endParaRPr lang="sl-SI" sz="2000" b="1" kern="1200" dirty="0"/>
        </a:p>
      </dsp:txBody>
      <dsp:txXfrm>
        <a:off x="2613792" y="0"/>
        <a:ext cx="2117232" cy="504379"/>
      </dsp:txXfrm>
    </dsp:sp>
    <dsp:sp modelId="{302AF3CC-37C7-423E-BCC9-675CCA9E56D4}">
      <dsp:nvSpPr>
        <dsp:cNvPr id="0" name=""/>
        <dsp:cNvSpPr/>
      </dsp:nvSpPr>
      <dsp:spPr>
        <a:xfrm>
          <a:off x="4721052" y="0"/>
          <a:ext cx="2621611" cy="504379"/>
        </a:xfrm>
        <a:prstGeom prst="chevron">
          <a:avLst/>
        </a:prstGeom>
        <a:gradFill rotWithShape="0">
          <a:gsLst>
            <a:gs pos="0">
              <a:schemeClr val="accent2">
                <a:hueOff val="-14400000"/>
                <a:satOff val="-50003"/>
                <a:lumOff val="60001"/>
                <a:alphaOff val="0"/>
                <a:tint val="50000"/>
                <a:satMod val="300000"/>
              </a:schemeClr>
            </a:gs>
            <a:gs pos="35000">
              <a:schemeClr val="accent2">
                <a:hueOff val="-14400000"/>
                <a:satOff val="-50003"/>
                <a:lumOff val="6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14400000"/>
                <a:satOff val="-50003"/>
                <a:lumOff val="6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smtClean="0"/>
            <a:t>simetrala daljice</a:t>
          </a:r>
          <a:endParaRPr lang="sl-SI" sz="2000" b="1" kern="1200" dirty="0"/>
        </a:p>
      </dsp:txBody>
      <dsp:txXfrm>
        <a:off x="4973242" y="0"/>
        <a:ext cx="2117232" cy="5043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ECC7D-1B40-400F-930D-5A5C5B6C384E}">
      <dsp:nvSpPr>
        <dsp:cNvPr id="0" name=""/>
        <dsp:cNvSpPr/>
      </dsp:nvSpPr>
      <dsp:spPr>
        <a:xfrm>
          <a:off x="1108232" y="2124236"/>
          <a:ext cx="576573" cy="1513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8286" y="0"/>
              </a:lnTo>
              <a:lnTo>
                <a:pt x="288286" y="1513518"/>
              </a:lnTo>
              <a:lnTo>
                <a:pt x="576573" y="151351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356028" y="2840504"/>
        <a:ext cx="80981" cy="80981"/>
      </dsp:txXfrm>
    </dsp:sp>
    <dsp:sp modelId="{D658CECF-57EF-4C07-9E55-1914C3D35933}">
      <dsp:nvSpPr>
        <dsp:cNvPr id="0" name=""/>
        <dsp:cNvSpPr/>
      </dsp:nvSpPr>
      <dsp:spPr>
        <a:xfrm>
          <a:off x="1108232" y="2124236"/>
          <a:ext cx="576573" cy="504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8286" y="0"/>
              </a:lnTo>
              <a:lnTo>
                <a:pt x="288286" y="504506"/>
              </a:lnTo>
              <a:lnTo>
                <a:pt x="576573" y="50450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377365" y="2357335"/>
        <a:ext cx="38306" cy="38306"/>
      </dsp:txXfrm>
    </dsp:sp>
    <dsp:sp modelId="{D54CA80E-E387-44F9-82BE-49B518D84108}">
      <dsp:nvSpPr>
        <dsp:cNvPr id="0" name=""/>
        <dsp:cNvSpPr/>
      </dsp:nvSpPr>
      <dsp:spPr>
        <a:xfrm>
          <a:off x="1108232" y="1619729"/>
          <a:ext cx="576573" cy="504506"/>
        </a:xfrm>
        <a:custGeom>
          <a:avLst/>
          <a:gdLst/>
          <a:ahLst/>
          <a:cxnLst/>
          <a:rect l="0" t="0" r="0" b="0"/>
          <a:pathLst>
            <a:path>
              <a:moveTo>
                <a:pt x="0" y="504506"/>
              </a:moveTo>
              <a:lnTo>
                <a:pt x="288286" y="504506"/>
              </a:lnTo>
              <a:lnTo>
                <a:pt x="288286" y="0"/>
              </a:lnTo>
              <a:lnTo>
                <a:pt x="576573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377365" y="1852829"/>
        <a:ext cx="38306" cy="38306"/>
      </dsp:txXfrm>
    </dsp:sp>
    <dsp:sp modelId="{31AE5D89-562A-4B23-A8CE-C22701711437}">
      <dsp:nvSpPr>
        <dsp:cNvPr id="0" name=""/>
        <dsp:cNvSpPr/>
      </dsp:nvSpPr>
      <dsp:spPr>
        <a:xfrm>
          <a:off x="1108232" y="610717"/>
          <a:ext cx="576573" cy="1513518"/>
        </a:xfrm>
        <a:custGeom>
          <a:avLst/>
          <a:gdLst/>
          <a:ahLst/>
          <a:cxnLst/>
          <a:rect l="0" t="0" r="0" b="0"/>
          <a:pathLst>
            <a:path>
              <a:moveTo>
                <a:pt x="0" y="1513518"/>
              </a:moveTo>
              <a:lnTo>
                <a:pt x="288286" y="1513518"/>
              </a:lnTo>
              <a:lnTo>
                <a:pt x="288286" y="0"/>
              </a:lnTo>
              <a:lnTo>
                <a:pt x="576573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1356028" y="1326986"/>
        <a:ext cx="80981" cy="80981"/>
      </dsp:txXfrm>
    </dsp:sp>
    <dsp:sp modelId="{F72DCB6C-8EC9-4A22-A3AD-2C5B5A8A0299}">
      <dsp:nvSpPr>
        <dsp:cNvPr id="0" name=""/>
        <dsp:cNvSpPr/>
      </dsp:nvSpPr>
      <dsp:spPr>
        <a:xfrm rot="16200000">
          <a:off x="-1419608" y="1720631"/>
          <a:ext cx="4248472" cy="807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smtClean="0"/>
            <a:t>Računalnik kot učni pripomoček oz. orodje</a:t>
          </a:r>
          <a:endParaRPr lang="sl-SI" sz="2700" kern="1200" dirty="0"/>
        </a:p>
      </dsp:txBody>
      <dsp:txXfrm>
        <a:off x="-1419608" y="1720631"/>
        <a:ext cx="4248472" cy="807209"/>
      </dsp:txXfrm>
    </dsp:sp>
    <dsp:sp modelId="{A1DAA14F-0DB4-41F8-A645-44053AE70BD8}">
      <dsp:nvSpPr>
        <dsp:cNvPr id="0" name=""/>
        <dsp:cNvSpPr/>
      </dsp:nvSpPr>
      <dsp:spPr>
        <a:xfrm>
          <a:off x="1684805" y="207113"/>
          <a:ext cx="2647647" cy="807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/>
            <a:t>matematične vsebine</a:t>
          </a:r>
          <a:endParaRPr lang="sl-SI" sz="2700" kern="1200" dirty="0"/>
        </a:p>
      </dsp:txBody>
      <dsp:txXfrm>
        <a:off x="1684805" y="207113"/>
        <a:ext cx="2647647" cy="807209"/>
      </dsp:txXfrm>
    </dsp:sp>
    <dsp:sp modelId="{A399835D-EA36-478D-9930-E970CAEC9CD2}">
      <dsp:nvSpPr>
        <dsp:cNvPr id="0" name=""/>
        <dsp:cNvSpPr/>
      </dsp:nvSpPr>
      <dsp:spPr>
        <a:xfrm>
          <a:off x="1684805" y="1216125"/>
          <a:ext cx="2647647" cy="807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/>
            <a:t>raziskovalni pristop</a:t>
          </a:r>
          <a:endParaRPr lang="sl-SI" sz="2700" kern="1200" dirty="0"/>
        </a:p>
      </dsp:txBody>
      <dsp:txXfrm>
        <a:off x="1684805" y="1216125"/>
        <a:ext cx="2647647" cy="807209"/>
      </dsp:txXfrm>
    </dsp:sp>
    <dsp:sp modelId="{87CAD24B-FE85-43A1-A128-210AA576F968}">
      <dsp:nvSpPr>
        <dsp:cNvPr id="0" name=""/>
        <dsp:cNvSpPr/>
      </dsp:nvSpPr>
      <dsp:spPr>
        <a:xfrm>
          <a:off x="1684805" y="2225137"/>
          <a:ext cx="2647647" cy="807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/>
            <a:t>dinamična geometrija</a:t>
          </a:r>
          <a:endParaRPr lang="sl-SI" sz="2700" kern="1200" dirty="0"/>
        </a:p>
      </dsp:txBody>
      <dsp:txXfrm>
        <a:off x="1684805" y="2225137"/>
        <a:ext cx="2647647" cy="807209"/>
      </dsp:txXfrm>
    </dsp:sp>
    <dsp:sp modelId="{8862E017-36FC-4E4D-ABAD-4C5B0A346797}">
      <dsp:nvSpPr>
        <dsp:cNvPr id="0" name=""/>
        <dsp:cNvSpPr/>
      </dsp:nvSpPr>
      <dsp:spPr>
        <a:xfrm>
          <a:off x="1684805" y="3234149"/>
          <a:ext cx="2647647" cy="807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700" kern="1200" dirty="0" smtClean="0"/>
            <a:t>prilagojeno posamezniku </a:t>
          </a:r>
          <a:endParaRPr lang="sl-SI" sz="2700" kern="1200" dirty="0"/>
        </a:p>
      </dsp:txBody>
      <dsp:txXfrm>
        <a:off x="1684805" y="3234149"/>
        <a:ext cx="2647647" cy="8072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888AC-4DAE-4E31-9C28-CB37846589CF}">
      <dsp:nvSpPr>
        <dsp:cNvPr id="0" name=""/>
        <dsp:cNvSpPr/>
      </dsp:nvSpPr>
      <dsp:spPr>
        <a:xfrm>
          <a:off x="2124416" y="199394"/>
          <a:ext cx="3947838" cy="1371032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40DE5E-D187-4C75-8E31-7A93F49181CE}">
      <dsp:nvSpPr>
        <dsp:cNvPr id="0" name=""/>
        <dsp:cNvSpPr/>
      </dsp:nvSpPr>
      <dsp:spPr>
        <a:xfrm>
          <a:off x="3721913" y="3556587"/>
          <a:ext cx="765085" cy="489654"/>
        </a:xfrm>
        <a:prstGeom prst="down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BEAE9BD2-B812-4297-9140-2CA205AD77A0}">
      <dsp:nvSpPr>
        <dsp:cNvPr id="0" name=""/>
        <dsp:cNvSpPr/>
      </dsp:nvSpPr>
      <dsp:spPr>
        <a:xfrm>
          <a:off x="1800166" y="3960439"/>
          <a:ext cx="4680557" cy="9162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500" b="1" kern="1200" dirty="0" smtClean="0"/>
            <a:t>Učenje geometrijskih vsebin</a:t>
          </a:r>
          <a:endParaRPr lang="sl-SI" sz="2500" b="1" kern="1200" dirty="0"/>
        </a:p>
      </dsp:txBody>
      <dsp:txXfrm>
        <a:off x="1800166" y="3960439"/>
        <a:ext cx="4680557" cy="916210"/>
      </dsp:txXfrm>
    </dsp:sp>
    <dsp:sp modelId="{2581E874-77E3-48AD-840D-34304B16BEB1}">
      <dsp:nvSpPr>
        <dsp:cNvPr id="0" name=""/>
        <dsp:cNvSpPr/>
      </dsp:nvSpPr>
      <dsp:spPr>
        <a:xfrm>
          <a:off x="3559715" y="1676315"/>
          <a:ext cx="1377153" cy="137715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b="1" kern="1200" smtClean="0"/>
            <a:t>Raziskovalni pristop</a:t>
          </a:r>
          <a:endParaRPr lang="sl-SI" sz="1200" b="1" kern="1200" dirty="0"/>
        </a:p>
      </dsp:txBody>
      <dsp:txXfrm>
        <a:off x="3761394" y="1877994"/>
        <a:ext cx="973795" cy="973795"/>
      </dsp:txXfrm>
    </dsp:sp>
    <dsp:sp modelId="{11F45917-3DF1-4940-BDD8-FC79B67B3078}">
      <dsp:nvSpPr>
        <dsp:cNvPr id="0" name=""/>
        <dsp:cNvSpPr/>
      </dsp:nvSpPr>
      <dsp:spPr>
        <a:xfrm>
          <a:off x="2574285" y="643144"/>
          <a:ext cx="1377153" cy="1377153"/>
        </a:xfrm>
        <a:prstGeom prst="ellipse">
          <a:avLst/>
        </a:prstGeom>
        <a:gradFill rotWithShape="0">
          <a:gsLst>
            <a:gs pos="0">
              <a:schemeClr val="accent2">
                <a:hueOff val="-7200000"/>
                <a:satOff val="-25001"/>
                <a:lumOff val="30001"/>
                <a:alphaOff val="0"/>
                <a:tint val="50000"/>
                <a:satMod val="300000"/>
              </a:schemeClr>
            </a:gs>
            <a:gs pos="35000">
              <a:schemeClr val="accent2">
                <a:hueOff val="-7200000"/>
                <a:satOff val="-25001"/>
                <a:lumOff val="3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7200000"/>
                <a:satOff val="-25001"/>
                <a:lumOff val="3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b="1" kern="1200" smtClean="0"/>
            <a:t>Uporaba računalnika</a:t>
          </a:r>
          <a:endParaRPr lang="sl-SI" sz="1200" b="1" kern="1200" dirty="0"/>
        </a:p>
      </dsp:txBody>
      <dsp:txXfrm>
        <a:off x="2775964" y="844823"/>
        <a:ext cx="973795" cy="973795"/>
      </dsp:txXfrm>
    </dsp:sp>
    <dsp:sp modelId="{A13B4E43-F25D-4340-ACD9-ED3E88E601B7}">
      <dsp:nvSpPr>
        <dsp:cNvPr id="0" name=""/>
        <dsp:cNvSpPr/>
      </dsp:nvSpPr>
      <dsp:spPr>
        <a:xfrm>
          <a:off x="3982042" y="310179"/>
          <a:ext cx="1377153" cy="1377153"/>
        </a:xfrm>
        <a:prstGeom prst="ellipse">
          <a:avLst/>
        </a:prstGeom>
        <a:gradFill rotWithShape="0">
          <a:gsLst>
            <a:gs pos="0">
              <a:schemeClr val="accent2">
                <a:hueOff val="-14400000"/>
                <a:satOff val="-50003"/>
                <a:lumOff val="60001"/>
                <a:alphaOff val="0"/>
                <a:tint val="50000"/>
                <a:satMod val="300000"/>
              </a:schemeClr>
            </a:gs>
            <a:gs pos="35000">
              <a:schemeClr val="accent2">
                <a:hueOff val="-14400000"/>
                <a:satOff val="-50003"/>
                <a:lumOff val="6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14400000"/>
                <a:satOff val="-50003"/>
                <a:lumOff val="6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b="1" kern="1200" smtClean="0"/>
            <a:t>Uporaba klasičnega geom. orodja</a:t>
          </a:r>
          <a:endParaRPr lang="sl-SI" sz="1200" b="1" kern="1200" dirty="0"/>
        </a:p>
      </dsp:txBody>
      <dsp:txXfrm>
        <a:off x="4183721" y="511858"/>
        <a:ext cx="973795" cy="973795"/>
      </dsp:txXfrm>
    </dsp:sp>
    <dsp:sp modelId="{B8303B36-A147-40BA-9D83-BA1F4CDB666A}">
      <dsp:nvSpPr>
        <dsp:cNvPr id="0" name=""/>
        <dsp:cNvSpPr/>
      </dsp:nvSpPr>
      <dsp:spPr>
        <a:xfrm>
          <a:off x="1962217" y="31076"/>
          <a:ext cx="4284476" cy="342758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A1F9A3-1A83-481D-B953-6D3EEC6EBDB9}">
      <dsp:nvSpPr>
        <dsp:cNvPr id="0" name=""/>
        <dsp:cNvSpPr/>
      </dsp:nvSpPr>
      <dsp:spPr>
        <a:xfrm>
          <a:off x="3135853" y="2506284"/>
          <a:ext cx="2101908" cy="21019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GeoGebra</a:t>
          </a:r>
          <a:endParaRPr lang="sl-SI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43670" y="2814101"/>
        <a:ext cx="1486274" cy="1486274"/>
      </dsp:txXfrm>
    </dsp:sp>
    <dsp:sp modelId="{BC903004-3CCE-4213-871F-83F19892D383}">
      <dsp:nvSpPr>
        <dsp:cNvPr id="0" name=""/>
        <dsp:cNvSpPr/>
      </dsp:nvSpPr>
      <dsp:spPr>
        <a:xfrm rot="18788517" flipH="1">
          <a:off x="5397849" y="2454291"/>
          <a:ext cx="695483" cy="69991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4DA8814-F8BE-4083-8915-4285CC27E028}">
      <dsp:nvSpPr>
        <dsp:cNvPr id="0" name=""/>
        <dsp:cNvSpPr/>
      </dsp:nvSpPr>
      <dsp:spPr>
        <a:xfrm>
          <a:off x="6217692" y="850793"/>
          <a:ext cx="1996813" cy="1597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Obogatimo pouk</a:t>
          </a:r>
          <a:endParaRPr lang="sl-SI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64480" y="897581"/>
        <a:ext cx="1903237" cy="1503874"/>
      </dsp:txXfrm>
    </dsp:sp>
    <dsp:sp modelId="{80C2FABC-D906-48C3-A7EF-C4E6CA968DF8}">
      <dsp:nvSpPr>
        <dsp:cNvPr id="0" name=""/>
        <dsp:cNvSpPr/>
      </dsp:nvSpPr>
      <dsp:spPr>
        <a:xfrm rot="5462956">
          <a:off x="3833219" y="1652865"/>
          <a:ext cx="754195" cy="68050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200000"/>
                <a:satOff val="-25001"/>
                <a:lumOff val="30001"/>
                <a:alphaOff val="0"/>
                <a:tint val="50000"/>
                <a:satMod val="300000"/>
              </a:schemeClr>
            </a:gs>
            <a:gs pos="35000">
              <a:schemeClr val="accent2">
                <a:hueOff val="-7200000"/>
                <a:satOff val="-25001"/>
                <a:lumOff val="3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7200000"/>
                <a:satOff val="-25001"/>
                <a:lumOff val="3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DEC20F6-0BA9-4BEA-BB8C-259ADEB6008D}">
      <dsp:nvSpPr>
        <dsp:cNvPr id="0" name=""/>
        <dsp:cNvSpPr/>
      </dsp:nvSpPr>
      <dsp:spPr>
        <a:xfrm>
          <a:off x="3238924" y="0"/>
          <a:ext cx="1996813" cy="1597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7200000"/>
                <a:satOff val="-25001"/>
                <a:lumOff val="30001"/>
                <a:alphaOff val="0"/>
                <a:tint val="50000"/>
                <a:satMod val="300000"/>
              </a:schemeClr>
            </a:gs>
            <a:gs pos="35000">
              <a:schemeClr val="accent2">
                <a:hueOff val="-7200000"/>
                <a:satOff val="-25001"/>
                <a:lumOff val="3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7200000"/>
                <a:satOff val="-25001"/>
                <a:lumOff val="3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Povečamo predstavljivost</a:t>
          </a:r>
          <a:endParaRPr lang="sl-SI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85712" y="46788"/>
        <a:ext cx="1903237" cy="1503874"/>
      </dsp:txXfrm>
    </dsp:sp>
    <dsp:sp modelId="{C3D4CAEB-068D-49F7-86DE-97C42C99D281}">
      <dsp:nvSpPr>
        <dsp:cNvPr id="0" name=""/>
        <dsp:cNvSpPr/>
      </dsp:nvSpPr>
      <dsp:spPr>
        <a:xfrm rot="2128890">
          <a:off x="2280616" y="2318368"/>
          <a:ext cx="769121" cy="75070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4400000"/>
                <a:satOff val="-50003"/>
                <a:lumOff val="60001"/>
                <a:alphaOff val="0"/>
                <a:tint val="50000"/>
                <a:satMod val="300000"/>
              </a:schemeClr>
            </a:gs>
            <a:gs pos="35000">
              <a:schemeClr val="accent2">
                <a:hueOff val="-14400000"/>
                <a:satOff val="-50003"/>
                <a:lumOff val="6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14400000"/>
                <a:satOff val="-50003"/>
                <a:lumOff val="6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A7D834-B660-4DED-9D89-9D187E64081B}">
      <dsp:nvSpPr>
        <dsp:cNvPr id="0" name=""/>
        <dsp:cNvSpPr/>
      </dsp:nvSpPr>
      <dsp:spPr>
        <a:xfrm>
          <a:off x="272382" y="803533"/>
          <a:ext cx="1996813" cy="15974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400000"/>
                <a:satOff val="-50003"/>
                <a:lumOff val="60001"/>
                <a:alphaOff val="0"/>
                <a:tint val="50000"/>
                <a:satMod val="300000"/>
              </a:schemeClr>
            </a:gs>
            <a:gs pos="35000">
              <a:schemeClr val="accent2">
                <a:hueOff val="-14400000"/>
                <a:satOff val="-50003"/>
                <a:lumOff val="60001"/>
                <a:alphaOff val="0"/>
                <a:tint val="37000"/>
                <a:satMod val="300000"/>
              </a:schemeClr>
            </a:gs>
            <a:gs pos="100000">
              <a:schemeClr val="accent2">
                <a:hueOff val="-14400000"/>
                <a:satOff val="-50003"/>
                <a:lumOff val="600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Prilagodimo posameznemu učencu</a:t>
          </a:r>
          <a:endParaRPr lang="sl-SI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9170" y="850321"/>
        <a:ext cx="1903237" cy="15038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7B234-108D-4B44-BB6E-BEE26D3C153A}">
      <dsp:nvSpPr>
        <dsp:cNvPr id="0" name=""/>
        <dsp:cNvSpPr/>
      </dsp:nvSpPr>
      <dsp:spPr>
        <a:xfrm>
          <a:off x="2585087" y="2333059"/>
          <a:ext cx="2851516" cy="2851516"/>
        </a:xfrm>
        <a:prstGeom prst="gear9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b="1" kern="1200" smtClean="0"/>
            <a:t>Raziskovalni           pristop</a:t>
          </a:r>
          <a:endParaRPr lang="sl-SI" sz="1400" b="1" kern="1200" dirty="0"/>
        </a:p>
      </dsp:txBody>
      <dsp:txXfrm>
        <a:off x="3158369" y="3001013"/>
        <a:ext cx="1704952" cy="1465738"/>
      </dsp:txXfrm>
    </dsp:sp>
    <dsp:sp modelId="{42BC7738-E67B-4FF9-BE66-26C3C843709C}">
      <dsp:nvSpPr>
        <dsp:cNvPr id="0" name=""/>
        <dsp:cNvSpPr/>
      </dsp:nvSpPr>
      <dsp:spPr>
        <a:xfrm>
          <a:off x="926022" y="1659064"/>
          <a:ext cx="2073830" cy="2073830"/>
        </a:xfrm>
        <a:prstGeom prst="gear6">
          <a:avLst/>
        </a:prstGeom>
        <a:solidFill>
          <a:schemeClr val="accent2">
            <a:shade val="50000"/>
            <a:hueOff val="0"/>
            <a:satOff val="-21688"/>
            <a:lumOff val="3518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b="1" kern="1200" smtClean="0"/>
            <a:t>Računalnik    in      GeoGebra</a:t>
          </a:r>
          <a:endParaRPr lang="sl-SI" sz="1400" b="1" kern="1200" dirty="0"/>
        </a:p>
      </dsp:txBody>
      <dsp:txXfrm>
        <a:off x="1448115" y="2184312"/>
        <a:ext cx="1029644" cy="1023334"/>
      </dsp:txXfrm>
    </dsp:sp>
    <dsp:sp modelId="{28066A51-DC9F-4E2C-9F4D-20DFB413AD30}">
      <dsp:nvSpPr>
        <dsp:cNvPr id="0" name=""/>
        <dsp:cNvSpPr/>
      </dsp:nvSpPr>
      <dsp:spPr>
        <a:xfrm rot="20700000">
          <a:off x="2087579" y="228332"/>
          <a:ext cx="2031930" cy="2031930"/>
        </a:xfrm>
        <a:prstGeom prst="gear6">
          <a:avLst/>
        </a:prstGeom>
        <a:solidFill>
          <a:schemeClr val="accent2">
            <a:shade val="50000"/>
            <a:hueOff val="0"/>
            <a:satOff val="-21688"/>
            <a:lumOff val="3518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b="1" kern="1200" smtClean="0"/>
            <a:t>Šestilo              in ravnilo</a:t>
          </a:r>
          <a:endParaRPr lang="sl-SI" sz="1400" b="1" kern="1200" dirty="0"/>
        </a:p>
      </dsp:txBody>
      <dsp:txXfrm rot="-20700000">
        <a:off x="2533241" y="673994"/>
        <a:ext cx="1140606" cy="1140606"/>
      </dsp:txXfrm>
    </dsp:sp>
    <dsp:sp modelId="{304C790B-C16A-448C-9E0B-CBFBCDCFD988}">
      <dsp:nvSpPr>
        <dsp:cNvPr id="0" name=""/>
        <dsp:cNvSpPr/>
      </dsp:nvSpPr>
      <dsp:spPr>
        <a:xfrm>
          <a:off x="2376849" y="1896472"/>
          <a:ext cx="3649941" cy="3649941"/>
        </a:xfrm>
        <a:prstGeom prst="circularArrow">
          <a:avLst>
            <a:gd name="adj1" fmla="val 4687"/>
            <a:gd name="adj2" fmla="val 299029"/>
            <a:gd name="adj3" fmla="val 2535640"/>
            <a:gd name="adj4" fmla="val 15819945"/>
            <a:gd name="adj5" fmla="val 5469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7453D-C716-4119-8CDA-197306598E16}">
      <dsp:nvSpPr>
        <dsp:cNvPr id="0" name=""/>
        <dsp:cNvSpPr/>
      </dsp:nvSpPr>
      <dsp:spPr>
        <a:xfrm>
          <a:off x="558751" y="1195954"/>
          <a:ext cx="2651910" cy="265191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shade val="90000"/>
            <a:hueOff val="0"/>
            <a:satOff val="-19999"/>
            <a:lumOff val="27237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B8E4C-83A3-4468-92D7-C7A959E6B1AD}">
      <dsp:nvSpPr>
        <dsp:cNvPr id="0" name=""/>
        <dsp:cNvSpPr/>
      </dsp:nvSpPr>
      <dsp:spPr>
        <a:xfrm>
          <a:off x="1617573" y="-220986"/>
          <a:ext cx="2859293" cy="285929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shade val="90000"/>
            <a:hueOff val="0"/>
            <a:satOff val="-19999"/>
            <a:lumOff val="27237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F7340BC-E3EC-4716-ACC8-A3D8F6ECEAC3}" type="datetimeFigureOut">
              <a:rPr lang="sl-SI"/>
              <a:pPr>
                <a:defRPr/>
              </a:pPr>
              <a:t>6/21/11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1E33BE-737F-4C15-A565-8EF84E6F6BC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264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B8A5F508-7DC0-4208-8F8D-03316D682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15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E3BBF70-8938-4DC8-8261-BED3D12190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2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3AB72FC-AB83-4632-B2DD-F3CCD825C2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2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228795C-EF77-4DA4-B11C-368D4848FA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36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F97E2E5-DF9B-4789-BBF6-592F4A060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4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2487633-0738-4DCF-A8AF-746AF39144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97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EDBA164-4F99-4187-9186-A9073B10BA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537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CF5FBCA-E6B1-4F77-9879-21F8B11093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25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B5FD55B-EE14-4337-BA9F-4AF674415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16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55A4155-2BEB-41A0-885B-E29432869D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712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BE81BC3-5AB0-498E-9FA9-0EB4B4BA64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387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6C05719-6ADC-43E6-9F0A-41AE1B21EB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78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05ACB3D-1E56-4BED-9A33-5E2C32C8B3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04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8D37DE31-E29A-4AF7-92EB-267A2A1605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630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2D7F981-9808-434D-9B21-A66BCF503B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9722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85E4A29-1E9C-4388-AB9F-AFBEF4660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4101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735A2A64-1ACC-4FC1-BA6A-85806225DA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3331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0697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4BF3979-381C-4CC8-85EF-98B05BA0C6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13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FAC1644-98F8-49AE-A445-A636D1C498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53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D3034C8A-B789-4D48-9713-57043A041B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11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E207E57-53B0-4FB9-9629-2B6A7D0F0F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32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0C2FEA9-AF0D-454E-8A23-387DC989E2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F9764A1-30E4-43B2-BA3D-A89C504E0B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95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B05FF5E0-22E3-46FC-AF69-4F4E06537C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52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theme" Target="../theme/theme1.xml"/><Relationship Id="rId2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10548C8-45F1-42DA-8DAF-01ABFC11A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86" r:id="rId2"/>
    <p:sldLayoutId id="2147484187" r:id="rId3"/>
    <p:sldLayoutId id="2147484188" r:id="rId4"/>
    <p:sldLayoutId id="2147484189" r:id="rId5"/>
    <p:sldLayoutId id="2147484190" r:id="rId6"/>
    <p:sldLayoutId id="2147484191" r:id="rId7"/>
    <p:sldLayoutId id="2147484192" r:id="rId8"/>
    <p:sldLayoutId id="2147484193" r:id="rId9"/>
    <p:sldLayoutId id="2147484194" r:id="rId10"/>
    <p:sldLayoutId id="2147484195" r:id="rId11"/>
    <p:sldLayoutId id="2147484196" r:id="rId12"/>
    <p:sldLayoutId id="2147484197" r:id="rId13"/>
    <p:sldLayoutId id="2147484198" r:id="rId14"/>
    <p:sldLayoutId id="2147484199" r:id="rId15"/>
    <p:sldLayoutId id="2147484200" r:id="rId16"/>
    <p:sldLayoutId id="2147484201" r:id="rId17"/>
    <p:sldLayoutId id="2147484202" r:id="rId18"/>
    <p:sldLayoutId id="2147484203" r:id="rId19"/>
    <p:sldLayoutId id="2147484204" r:id="rId20"/>
    <p:sldLayoutId id="2147484205" r:id="rId21"/>
    <p:sldLayoutId id="2147484206" r:id="rId22"/>
    <p:sldLayoutId id="2147484207" r:id="rId23"/>
    <p:sldLayoutId id="2147484208" r:id="rId24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4.jpeg"/><Relationship Id="rId5" Type="http://schemas.microsoft.com/office/2007/relationships/hdphoto" Target="../media/hdphoto2.wdp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1368425" y="3933825"/>
            <a:ext cx="6407150" cy="647700"/>
          </a:xfrm>
        </p:spPr>
        <p:txBody>
          <a:bodyPr/>
          <a:lstStyle/>
          <a:p>
            <a:r>
              <a:rPr lang="sl-SI" sz="3200" smtClean="0"/>
              <a:t>DINAMIČNE SIMETRALE</a:t>
            </a:r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692275" y="4797425"/>
            <a:ext cx="7056438" cy="1223963"/>
          </a:xfrm>
        </p:spPr>
        <p:txBody>
          <a:bodyPr/>
          <a:lstStyle/>
          <a:p>
            <a:r>
              <a:rPr lang="sl-SI" b="1" dirty="0" smtClean="0"/>
              <a:t>Dušanka </a:t>
            </a:r>
            <a:r>
              <a:rPr lang="sl-SI" b="1" dirty="0" err="1" smtClean="0"/>
              <a:t>Colnar			Miro</a:t>
            </a:r>
            <a:r>
              <a:rPr lang="sl-SI" b="1" dirty="0" smtClean="0"/>
              <a:t> Colnar</a:t>
            </a:r>
          </a:p>
          <a:p>
            <a:r>
              <a:rPr lang="sl-SI" b="1" dirty="0" smtClean="0"/>
              <a:t>OŠ Frana Kocbeka Gornji </a:t>
            </a:r>
            <a:r>
              <a:rPr lang="sl-SI" b="1" dirty="0" err="1" smtClean="0"/>
              <a:t>Grad	OŠ</a:t>
            </a:r>
            <a:r>
              <a:rPr lang="sl-SI" b="1" dirty="0" smtClean="0"/>
              <a:t> Frana Kocbeka Gornji Grad</a:t>
            </a:r>
          </a:p>
          <a:p>
            <a:r>
              <a:rPr lang="sl-SI" b="1" dirty="0" err="1"/>
              <a:t>dusanka.colnar@gmail.com</a:t>
            </a:r>
            <a:r>
              <a:rPr lang="sl-SI" b="1" dirty="0" err="1" smtClean="0"/>
              <a:t>	</a:t>
            </a:r>
            <a:r>
              <a:rPr lang="en-GB" b="1" dirty="0"/>
              <a:t>	mirocolnar@gmail.com </a:t>
            </a:r>
            <a:endParaRPr lang="sl-SI" b="1" dirty="0" smtClean="0"/>
          </a:p>
          <a:p>
            <a:endParaRPr lang="sl-SI" dirty="0" smtClean="0"/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</a:p>
          <a:p>
            <a:endParaRPr lang="sl-SI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3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1052737"/>
            <a:ext cx="8204200" cy="720079"/>
          </a:xfrm>
        </p:spPr>
        <p:txBody>
          <a:bodyPr/>
          <a:lstStyle/>
          <a:p>
            <a:r>
              <a:rPr lang="sl-SI" dirty="0" smtClean="0"/>
              <a:t>Ugotovitve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204864"/>
            <a:ext cx="8435280" cy="3900486"/>
          </a:xfrm>
        </p:spPr>
        <p:txBody>
          <a:bodyPr/>
          <a:lstStyle/>
          <a:p>
            <a:r>
              <a:rPr lang="sl-SI" dirty="0" smtClean="0"/>
              <a:t>Učenci poročajo o ugotovitvah</a:t>
            </a:r>
          </a:p>
          <a:p>
            <a:r>
              <a:rPr lang="sl-SI" dirty="0" smtClean="0"/>
              <a:t>Izberemo najustreznejše med njimi</a:t>
            </a:r>
          </a:p>
          <a:p>
            <a:r>
              <a:rPr lang="sl-SI" dirty="0" smtClean="0"/>
              <a:t>To premico imenujemo simetrala daljice</a:t>
            </a:r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39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908720"/>
            <a:ext cx="8204200" cy="504055"/>
          </a:xfrm>
        </p:spPr>
        <p:txBody>
          <a:bodyPr/>
          <a:lstStyle/>
          <a:p>
            <a:r>
              <a:rPr lang="sl-SI" sz="2600" dirty="0"/>
              <a:t>4.  </a:t>
            </a:r>
            <a:r>
              <a:rPr lang="sl-SI" sz="2600" u="sng" dirty="0"/>
              <a:t>Utrjevanje  osvojenega znanja z </a:t>
            </a:r>
            <a:r>
              <a:rPr lang="sl-SI" sz="2600" u="sng" dirty="0" smtClean="0"/>
              <a:t>računalnikom</a:t>
            </a:r>
            <a:endParaRPr lang="sl-SI" sz="2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536504"/>
          </a:xfrm>
        </p:spPr>
        <p:txBody>
          <a:bodyPr/>
          <a:lstStyle/>
          <a:p>
            <a:pPr marL="0" indent="0">
              <a:buNone/>
            </a:pPr>
            <a:r>
              <a:rPr lang="sl-SI" sz="2000" dirty="0" smtClean="0"/>
              <a:t>Naloge: </a:t>
            </a:r>
          </a:p>
          <a:p>
            <a:pPr marL="0" indent="0">
              <a:buNone/>
            </a:pPr>
            <a:r>
              <a:rPr lang="sl-SI" sz="2000" dirty="0" smtClean="0"/>
              <a:t>1. Nariši poljubno daljico AB. Po naučenem postopku načrtaj simetralo te daljice. Označi in izmeri:	a) Kot med simetralo in daljico</a:t>
            </a:r>
          </a:p>
          <a:p>
            <a:pPr marL="0" indent="0">
              <a:buNone/>
            </a:pPr>
            <a:r>
              <a:rPr lang="sl-SI" sz="2000" dirty="0"/>
              <a:t>	</a:t>
            </a:r>
            <a:r>
              <a:rPr lang="sl-SI" sz="2000" dirty="0" smtClean="0"/>
              <a:t>		b) Razdaljo med simetralo in krajiščema daljice</a:t>
            </a:r>
            <a:endParaRPr lang="en-GB" sz="2000" dirty="0" smtClean="0"/>
          </a:p>
          <a:p>
            <a:pPr marL="0" indent="0">
              <a:buNone/>
            </a:pPr>
            <a:endParaRPr lang="sl-SI" sz="1000" dirty="0"/>
          </a:p>
          <a:p>
            <a:pPr marL="0" indent="0">
              <a:buNone/>
            </a:pPr>
            <a:r>
              <a:rPr lang="sl-SI" sz="2000" dirty="0" smtClean="0"/>
              <a:t>2. Načrtaj daljici a=6cm in b=9cm. Načrtaj simetrali teh daljic in opazuj njuno lego.</a:t>
            </a:r>
            <a:endParaRPr lang="en-GB" sz="2000" dirty="0" smtClean="0"/>
          </a:p>
          <a:p>
            <a:pPr marL="0" indent="0">
              <a:buNone/>
            </a:pPr>
            <a:endParaRPr lang="sl-SI" sz="1000" dirty="0"/>
          </a:p>
          <a:p>
            <a:pPr marL="0" indent="0">
              <a:buNone/>
            </a:pPr>
            <a:r>
              <a:rPr lang="sl-SI" sz="2000" dirty="0" smtClean="0"/>
              <a:t>3. Načrtaj trikotnik ABC in 	</a:t>
            </a:r>
          </a:p>
          <a:p>
            <a:pPr marL="800100" lvl="2" indent="0">
              <a:buNone/>
            </a:pPr>
            <a:r>
              <a:rPr lang="sl-SI" dirty="0" smtClean="0"/>
              <a:t>a) Načrtaj simetralo stranice AB.</a:t>
            </a:r>
          </a:p>
          <a:p>
            <a:pPr marL="800100" lvl="2" indent="0">
              <a:buNone/>
            </a:pPr>
            <a:r>
              <a:rPr lang="sl-SI" dirty="0" smtClean="0"/>
              <a:t>b) Skrij pomožne krožnice in točke.</a:t>
            </a:r>
          </a:p>
          <a:p>
            <a:pPr marL="800100" lvl="2" indent="0">
              <a:buNone/>
            </a:pPr>
            <a:r>
              <a:rPr lang="sl-SI" dirty="0" smtClean="0"/>
              <a:t>c) Načrtaj še simetrali preostalih stranic trikotnika.</a:t>
            </a:r>
          </a:p>
          <a:p>
            <a:pPr marL="800100" lvl="2" indent="0">
              <a:buNone/>
            </a:pPr>
            <a:r>
              <a:rPr lang="sl-SI" dirty="0" smtClean="0"/>
              <a:t>d) Opazuj, ali se simetrale sekajo? Kje? Ali to velja za vsak trikotnik?</a:t>
            </a:r>
          </a:p>
          <a:p>
            <a:pPr marL="0" indent="0">
              <a:buNone/>
            </a:pPr>
            <a:endParaRPr lang="sl-SI" sz="18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803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908720"/>
            <a:ext cx="8204200" cy="276707"/>
          </a:xfrm>
        </p:spPr>
        <p:txBody>
          <a:bodyPr/>
          <a:lstStyle/>
          <a:p>
            <a:r>
              <a:rPr lang="sl-SI" sz="2600" dirty="0" smtClean="0"/>
              <a:t>Dinamična geometrija</a:t>
            </a:r>
            <a:endParaRPr lang="sl-SI" sz="26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5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1052737"/>
            <a:ext cx="8204200" cy="576063"/>
          </a:xfrm>
        </p:spPr>
        <p:txBody>
          <a:bodyPr/>
          <a:lstStyle/>
          <a:p>
            <a:r>
              <a:rPr lang="sl-SI" dirty="0" smtClean="0"/>
              <a:t>Primerjava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0053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sl-SI" dirty="0" smtClean="0"/>
          </a:p>
          <a:p>
            <a:pPr>
              <a:buFont typeface="Arial" pitchFamily="34" charset="0"/>
              <a:buChar char="•"/>
            </a:pPr>
            <a:r>
              <a:rPr lang="sl-SI" dirty="0" smtClean="0"/>
              <a:t>Učenci:</a:t>
            </a:r>
          </a:p>
          <a:p>
            <a:pPr marL="0" indent="0">
              <a:buNone/>
            </a:pPr>
            <a:r>
              <a:rPr lang="sl-SI" dirty="0" smtClean="0"/>
              <a:t>Izdelke so primerjali med seboj, sošolcem so</a:t>
            </a:r>
            <a:r>
              <a:rPr lang="sl-SI" sz="2800" dirty="0" smtClean="0"/>
              <a:t> pokazali korake ali se pohvalili z novo „</a:t>
            </a:r>
            <a:r>
              <a:rPr lang="sl-SI" sz="2800" dirty="0" err="1" smtClean="0"/>
              <a:t>finto</a:t>
            </a:r>
            <a:r>
              <a:rPr lang="sl-SI" sz="2800" dirty="0" smtClean="0"/>
              <a:t>“.</a:t>
            </a:r>
          </a:p>
          <a:p>
            <a:pPr marL="0" indent="0">
              <a:buNone/>
            </a:pPr>
            <a:endParaRPr lang="sl-SI" sz="2800" dirty="0" smtClean="0"/>
          </a:p>
          <a:p>
            <a:r>
              <a:rPr lang="sl-SI" dirty="0" smtClean="0"/>
              <a:t>Učitelja:</a:t>
            </a:r>
          </a:p>
          <a:p>
            <a:pPr marL="0" indent="0">
              <a:buNone/>
            </a:pPr>
            <a:r>
              <a:rPr lang="sl-SI" dirty="0" smtClean="0"/>
              <a:t>Različen pristop učencev k reševanju nalog:</a:t>
            </a:r>
          </a:p>
          <a:p>
            <a:pPr marL="514350" indent="-514350">
              <a:buFont typeface="+mj-lt"/>
              <a:buAutoNum type="arabicPeriod"/>
            </a:pP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endParaRPr lang="sl-SI" sz="3200" dirty="0" smtClean="0"/>
          </a:p>
          <a:p>
            <a:pPr marL="514350" indent="-514350">
              <a:buFont typeface="+mj-lt"/>
              <a:buAutoNum type="arabicPeriod"/>
            </a:pPr>
            <a:endParaRPr lang="sl-SI" sz="3200" dirty="0" smtClean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04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Različen pristop učencev k reševanju nalog:</a:t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0053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Premišljeno in samostojno; dobra MAT in RAČ struktura razmišljanja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Uspešno, z malo učiteljeve pomoči</a:t>
            </a:r>
          </a:p>
          <a:p>
            <a:pPr lvl="2">
              <a:buFontTx/>
              <a:buChar char="-"/>
            </a:pPr>
            <a:r>
              <a:rPr lang="sl-SI" sz="2200" dirty="0" smtClean="0"/>
              <a:t>Učenci s pomanjkljivim RAČ znanjem</a:t>
            </a:r>
          </a:p>
          <a:p>
            <a:pPr lvl="2">
              <a:buFontTx/>
              <a:buChar char="-"/>
            </a:pPr>
            <a:r>
              <a:rPr lang="sl-SI" sz="2200" dirty="0" smtClean="0"/>
              <a:t>Učenci s pomanjkljivim MAT znanjem</a:t>
            </a:r>
          </a:p>
          <a:p>
            <a:pPr marL="0" indent="0">
              <a:buNone/>
            </a:pPr>
            <a:r>
              <a:rPr lang="sl-SI" dirty="0" smtClean="0"/>
              <a:t>3. Uspešno, z več učiteljeve pomoči</a:t>
            </a:r>
          </a:p>
          <a:p>
            <a:pPr lvl="2">
              <a:buFontTx/>
              <a:buChar char="-"/>
            </a:pPr>
            <a:r>
              <a:rPr lang="sl-SI" sz="2200" dirty="0"/>
              <a:t>P</a:t>
            </a:r>
            <a:r>
              <a:rPr lang="sl-SI" sz="2200" dirty="0" smtClean="0"/>
              <a:t>rehitri, ugibali, rešitev na prvi pogled pravilna</a:t>
            </a:r>
          </a:p>
          <a:p>
            <a:pPr marL="0" indent="0">
              <a:buNone/>
            </a:pPr>
            <a:r>
              <a:rPr lang="sl-SI" dirty="0" smtClean="0"/>
              <a:t>4. Učenec s posebnimi potrebami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354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7" name="Ograda vsebine 9"/>
          <p:cNvPicPr>
            <a:picLocks noGrp="1"/>
          </p:cNvPicPr>
          <p:nvPr>
            <p:ph sz="half" idx="4294967295"/>
          </p:nvPr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0" contrast="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2040" y="908720"/>
            <a:ext cx="4139952" cy="5949280"/>
          </a:xfrm>
          <a:prstGeom prst="rect">
            <a:avLst/>
          </a:prstGeom>
        </p:spPr>
      </p:pic>
      <p:pic>
        <p:nvPicPr>
          <p:cNvPr id="8" name="Picture 4" descr="F:\2011_04_02\IMG_000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30000" contrast="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83560" y="908719"/>
            <a:ext cx="4183256" cy="594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089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980729"/>
            <a:ext cx="8204200" cy="288031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88562"/>
          </a:xfrm>
        </p:spPr>
        <p:txBody>
          <a:bodyPr/>
          <a:lstStyle/>
          <a:p>
            <a:pPr marL="0" indent="0">
              <a:buNone/>
            </a:pPr>
            <a:r>
              <a:rPr lang="sl-SI" b="1" dirty="0" smtClean="0"/>
              <a:t>6. </a:t>
            </a:r>
            <a:r>
              <a:rPr lang="sl-SI" b="1" u="sng" dirty="0" smtClean="0"/>
              <a:t>Prenos risanja simetral iz </a:t>
            </a:r>
            <a:r>
              <a:rPr lang="sl-SI" b="1" u="sng" dirty="0" err="1" smtClean="0"/>
              <a:t>GeoGebre</a:t>
            </a:r>
            <a:r>
              <a:rPr lang="sl-SI" b="1" u="sng" dirty="0" smtClean="0"/>
              <a:t> na papir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smtClean="0"/>
              <a:t>Krožnic ne moremo skriti; dogovor</a:t>
            </a:r>
          </a:p>
          <a:p>
            <a:r>
              <a:rPr lang="sl-SI" dirty="0" smtClean="0"/>
              <a:t>Sami morajo označevati daljice in simetrale</a:t>
            </a:r>
          </a:p>
          <a:p>
            <a:r>
              <a:rPr lang="sl-SI" dirty="0" smtClean="0"/>
              <a:t>Težave z urejenostjo šestila</a:t>
            </a:r>
          </a:p>
          <a:p>
            <a:r>
              <a:rPr lang="sl-SI" dirty="0" smtClean="0"/>
              <a:t>Težave s spretnostjo pri uporabi šestila</a:t>
            </a:r>
          </a:p>
          <a:p>
            <a:pPr marL="0" indent="0">
              <a:buNone/>
            </a:pP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09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1052737"/>
            <a:ext cx="8204200" cy="792087"/>
          </a:xfrm>
        </p:spPr>
        <p:txBody>
          <a:bodyPr/>
          <a:lstStyle/>
          <a:p>
            <a:r>
              <a:rPr lang="sl-SI" sz="3200" dirty="0" smtClean="0"/>
              <a:t>ZAKLJUČEK</a:t>
            </a:r>
            <a:endParaRPr lang="sl-SI" sz="32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96474"/>
          </a:xfrm>
        </p:spPr>
        <p:txBody>
          <a:bodyPr/>
          <a:lstStyle/>
          <a:p>
            <a:r>
              <a:rPr lang="sl-SI" dirty="0" smtClean="0"/>
              <a:t>Cilji so bili doseženi</a:t>
            </a:r>
          </a:p>
          <a:p>
            <a:r>
              <a:rPr lang="sl-SI" dirty="0" smtClean="0"/>
              <a:t>Učenci so bili motivirani in aktivni</a:t>
            </a:r>
          </a:p>
          <a:p>
            <a:r>
              <a:rPr lang="sl-SI" dirty="0" smtClean="0"/>
              <a:t>Pri delu z računalnikom niso imeli večjih težav</a:t>
            </a:r>
          </a:p>
          <a:p>
            <a:endParaRPr lang="sl-SI" dirty="0" smtClean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" name="Ograda vsebine 6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5674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8" name="Ograda vsebine 7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2806584678"/>
              </p:ext>
            </p:extLst>
          </p:nvPr>
        </p:nvGraphicFramePr>
        <p:xfrm>
          <a:off x="467544" y="1052736"/>
          <a:ext cx="820891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804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824"/>
            <a:ext cx="8291513" cy="39004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Težave:</a:t>
            </a:r>
          </a:p>
          <a:p>
            <a:pPr eaLnBrk="1" hangingPunct="1">
              <a:defRPr/>
            </a:pPr>
            <a:r>
              <a:rPr lang="sl-SI" sz="2600" b="1" dirty="0" smtClean="0"/>
              <a:t>Postopek načrtovanja</a:t>
            </a:r>
          </a:p>
          <a:p>
            <a:pPr eaLnBrk="1" hangingPunct="1">
              <a:defRPr/>
            </a:pPr>
            <a:r>
              <a:rPr lang="sl-SI" sz="2600" b="1" dirty="0" smtClean="0"/>
              <a:t>Uporaba v različnih situacijah</a:t>
            </a:r>
            <a:endParaRPr lang="en-GB" sz="2600" b="1" dirty="0" smtClean="0"/>
          </a:p>
          <a:p>
            <a:pPr eaLnBrk="1" hangingPunct="1">
              <a:defRPr/>
            </a:pPr>
            <a:endParaRPr lang="sl-SI" sz="1200" b="1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sl-SI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Vzroki:</a:t>
            </a:r>
          </a:p>
          <a:p>
            <a:pPr eaLnBrk="1" hangingPunct="1">
              <a:defRPr/>
            </a:pPr>
            <a:r>
              <a:rPr lang="sl-SI" sz="2600" b="1" dirty="0" smtClean="0"/>
              <a:t>Prazen in dolgočasen matematični objekt</a:t>
            </a:r>
          </a:p>
          <a:p>
            <a:pPr eaLnBrk="1" hangingPunct="1">
              <a:defRPr/>
            </a:pPr>
            <a:r>
              <a:rPr lang="sl-SI" sz="2600" b="1" dirty="0" smtClean="0"/>
              <a:t>Slabe motorične sposobnosti</a:t>
            </a:r>
          </a:p>
          <a:p>
            <a:pPr eaLnBrk="1" hangingPunct="1">
              <a:defRPr/>
            </a:pPr>
            <a:r>
              <a:rPr lang="sl-SI" sz="2600" b="1" dirty="0" smtClean="0"/>
              <a:t>Slabše ravninske in prostorske predstave</a:t>
            </a:r>
          </a:p>
          <a:p>
            <a:pPr eaLnBrk="1" hangingPunct="1">
              <a:defRPr/>
            </a:pPr>
            <a:r>
              <a:rPr lang="sl-SI" sz="2600" b="1" dirty="0" smtClean="0"/>
              <a:t>Nekateri učenci potrebujejo le večje število nalog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sl-SI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sl-SI" dirty="0"/>
          </a:p>
          <a:p>
            <a:pPr marL="0" indent="0" eaLnBrk="1" hangingPunct="1">
              <a:buFont typeface="Arial" charset="0"/>
              <a:buNone/>
              <a:defRPr/>
            </a:pPr>
            <a:endParaRPr lang="sl-SI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2" name="Ograda vsebine 1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2885768511"/>
              </p:ext>
            </p:extLst>
          </p:nvPr>
        </p:nvGraphicFramePr>
        <p:xfrm>
          <a:off x="971600" y="1196752"/>
          <a:ext cx="7344816" cy="504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CF43DC00-7401-4DB6-8659-43FB609A4460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04200" cy="792163"/>
          </a:xfrm>
        </p:spPr>
        <p:txBody>
          <a:bodyPr/>
          <a:lstStyle/>
          <a:p>
            <a:r>
              <a:rPr lang="sl-SI" dirty="0" smtClean="0"/>
              <a:t>Računalnik je orodje, s katerim lahko 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916832"/>
            <a:ext cx="8435280" cy="3756470"/>
          </a:xfrm>
        </p:spPr>
        <p:txBody>
          <a:bodyPr/>
          <a:lstStyle/>
          <a:p>
            <a:r>
              <a:rPr lang="sl-SI" dirty="0"/>
              <a:t>O</a:t>
            </a:r>
            <a:r>
              <a:rPr lang="sl-SI" dirty="0" smtClean="0"/>
              <a:t>bogatimo pouk geometrije</a:t>
            </a:r>
          </a:p>
          <a:p>
            <a:r>
              <a:rPr lang="sl-SI" dirty="0" smtClean="0"/>
              <a:t>V </a:t>
            </a:r>
            <a:r>
              <a:rPr lang="sl-SI" dirty="0" err="1" smtClean="0"/>
              <a:t>GeoGebri</a:t>
            </a:r>
            <a:r>
              <a:rPr lang="sl-SI" dirty="0" smtClean="0"/>
              <a:t> lahko opazujemo dinamične in interaktivne geometrijske slike</a:t>
            </a:r>
          </a:p>
          <a:p>
            <a:r>
              <a:rPr lang="sl-SI" dirty="0"/>
              <a:t>S</a:t>
            </a:r>
            <a:r>
              <a:rPr lang="sl-SI" dirty="0" smtClean="0"/>
              <a:t>preminjamo lego in opazujemo posledice</a:t>
            </a:r>
          </a:p>
          <a:p>
            <a:r>
              <a:rPr lang="sl-SI" dirty="0" smtClean="0"/>
              <a:t>Nadomestimo več statičnih slik na papirju</a:t>
            </a:r>
          </a:p>
          <a:p>
            <a:r>
              <a:rPr lang="sl-SI" dirty="0" smtClean="0"/>
              <a:t>Lažje si predstavljamo odnose med geom. objekti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54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04200" cy="792163"/>
          </a:xfrm>
        </p:spPr>
        <p:txBody>
          <a:bodyPr/>
          <a:lstStyle/>
          <a:p>
            <a:r>
              <a:rPr lang="sl-SI" dirty="0" smtClean="0"/>
              <a:t>Računalnik je orodje, ki spodbuja: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012498"/>
          </a:xfrm>
        </p:spPr>
        <p:txBody>
          <a:bodyPr/>
          <a:lstStyle/>
          <a:p>
            <a:r>
              <a:rPr lang="sl-SI" dirty="0" smtClean="0"/>
              <a:t>Hitro in sistematično poskušanje</a:t>
            </a:r>
          </a:p>
          <a:p>
            <a:r>
              <a:rPr lang="sl-SI" dirty="0"/>
              <a:t>R</a:t>
            </a:r>
            <a:r>
              <a:rPr lang="sl-SI" dirty="0" smtClean="0"/>
              <a:t>azvoj miselnih procesov, domišljije</a:t>
            </a:r>
          </a:p>
          <a:p>
            <a:r>
              <a:rPr lang="sl-SI" dirty="0" smtClean="0"/>
              <a:t>Natančnost in discipliniranost pri izvajanju zaporedja korakov</a:t>
            </a:r>
          </a:p>
          <a:p>
            <a:r>
              <a:rPr lang="sl-SI" dirty="0" smtClean="0"/>
              <a:t>Sodelovanje in pomoč med sošolci</a:t>
            </a:r>
          </a:p>
          <a:p>
            <a:endParaRPr lang="sl-SI" dirty="0" smtClean="0"/>
          </a:p>
          <a:p>
            <a:pPr marL="0" indent="0">
              <a:buNone/>
            </a:pPr>
            <a:endParaRPr lang="sl-SI" dirty="0" smtClean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6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04200" cy="792163"/>
          </a:xfrm>
        </p:spPr>
        <p:txBody>
          <a:bodyPr/>
          <a:lstStyle/>
          <a:p>
            <a:r>
              <a:rPr lang="sl-SI" dirty="0" smtClean="0"/>
              <a:t>Računalnik je orodje, s katerim: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900486"/>
          </a:xfrm>
        </p:spPr>
        <p:txBody>
          <a:bodyPr/>
          <a:lstStyle/>
          <a:p>
            <a:r>
              <a:rPr lang="sl-SI" dirty="0" smtClean="0"/>
              <a:t>Prilagodimo hitrost dela vsakemu posamezniku</a:t>
            </a:r>
          </a:p>
          <a:p>
            <a:r>
              <a:rPr lang="sl-SI" dirty="0" smtClean="0"/>
              <a:t>Omogočimo uspešno delo tudi učencem z motnjami v motoriki, ki pri načrtovanju s klasičnim geometrijskim orodjem niso uspešni</a:t>
            </a:r>
          </a:p>
          <a:p>
            <a:r>
              <a:rPr lang="sl-SI" dirty="0" smtClean="0"/>
              <a:t>Povečamo motivacijo učencev </a:t>
            </a:r>
          </a:p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20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grada vsebin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313759"/>
              </p:ext>
            </p:extLst>
          </p:nvPr>
        </p:nvGraphicFramePr>
        <p:xfrm>
          <a:off x="395536" y="1196752"/>
          <a:ext cx="8373616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685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1284819"/>
          </a:xfrm>
        </p:spPr>
        <p:txBody>
          <a:bodyPr/>
          <a:lstStyle/>
          <a:p>
            <a:r>
              <a:rPr lang="sl-SI" sz="3200" dirty="0" smtClean="0"/>
              <a:t>HVALA ZA </a:t>
            </a:r>
            <a:br>
              <a:rPr lang="sl-SI" sz="3200" dirty="0" smtClean="0"/>
            </a:br>
            <a:r>
              <a:rPr lang="sl-SI" sz="3200" dirty="0" smtClean="0"/>
              <a:t>POZORNOST</a:t>
            </a:r>
            <a:endParaRPr lang="sl-SI" sz="3200" dirty="0"/>
          </a:p>
        </p:txBody>
      </p:sp>
      <p:graphicFrame>
        <p:nvGraphicFramePr>
          <p:cNvPr id="6" name="Ograd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965564"/>
              </p:ext>
            </p:extLst>
          </p:nvPr>
        </p:nvGraphicFramePr>
        <p:xfrm>
          <a:off x="2915816" y="692696"/>
          <a:ext cx="568863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04BF3979-381C-4CC8-85EF-98B05BA0C66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040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980728"/>
            <a:ext cx="8204200" cy="792162"/>
          </a:xfrm>
        </p:spPr>
        <p:txBody>
          <a:bodyPr/>
          <a:lstStyle/>
          <a:p>
            <a:pPr>
              <a:defRPr/>
            </a:pPr>
            <a:r>
              <a:rPr lang="sl-SI" sz="3200" dirty="0" smtClean="0"/>
              <a:t>IDEJA</a:t>
            </a:r>
            <a:endParaRPr lang="sl-SI" sz="3200" dirty="0"/>
          </a:p>
        </p:txBody>
      </p:sp>
      <p:sp>
        <p:nvSpPr>
          <p:cNvPr id="28675" name="Ograda vsebine 2"/>
          <p:cNvSpPr>
            <a:spLocks noGrp="1"/>
          </p:cNvSpPr>
          <p:nvPr>
            <p:ph idx="1"/>
          </p:nvPr>
        </p:nvSpPr>
        <p:spPr>
          <a:xfrm>
            <a:off x="446856" y="1772816"/>
            <a:ext cx="8229600" cy="3900488"/>
          </a:xfrm>
        </p:spPr>
        <p:txBody>
          <a:bodyPr/>
          <a:lstStyle/>
          <a:p>
            <a:endParaRPr lang="sl-SI" dirty="0" smtClean="0"/>
          </a:p>
          <a:p>
            <a:r>
              <a:rPr lang="sl-SI" dirty="0" smtClean="0"/>
              <a:t>Učiteljica + pripravnik</a:t>
            </a:r>
          </a:p>
          <a:p>
            <a:r>
              <a:rPr lang="sl-SI" dirty="0" smtClean="0"/>
              <a:t>Fleksibilni predmetnik</a:t>
            </a:r>
          </a:p>
          <a:p>
            <a:r>
              <a:rPr lang="sl-SI" dirty="0" smtClean="0"/>
              <a:t>Blok ura </a:t>
            </a:r>
          </a:p>
          <a:p>
            <a:r>
              <a:rPr lang="sl-SI" dirty="0" smtClean="0"/>
              <a:t>Računalniška učilnica</a:t>
            </a:r>
          </a:p>
          <a:p>
            <a:r>
              <a:rPr lang="sl-SI" dirty="0" smtClean="0"/>
              <a:t>Cilji in načrtovanje</a:t>
            </a:r>
          </a:p>
        </p:txBody>
      </p:sp>
      <p:sp>
        <p:nvSpPr>
          <p:cNvPr id="28676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8677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DB69F1C8-BB16-4816-B3E1-88F6970E7D3F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graphicFrame>
        <p:nvGraphicFramePr>
          <p:cNvPr id="6" name="Ograda vsebin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922593"/>
              </p:ext>
            </p:extLst>
          </p:nvPr>
        </p:nvGraphicFramePr>
        <p:xfrm>
          <a:off x="4355976" y="1484784"/>
          <a:ext cx="468052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6609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sl-SI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</a:t>
            </a:r>
          </a:p>
          <a:p>
            <a:pPr>
              <a:defRPr/>
            </a:pP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Spoznajo </a:t>
            </a: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opredelijo simetralo daljice ter jo načrtajo. 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Spoznajo lastnosti simetrale  daljice.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Spreminjajo položaj aktivnih </a:t>
            </a:r>
            <a:r>
              <a:rPr lang="sl-S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geometr</a:t>
            </a: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objektov in opazujejo lastnosti, ki se ohranijo.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 </a:t>
            </a: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načrtovanjem razpolovijo daljico.</a:t>
            </a:r>
            <a:endParaRPr lang="sl-SI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Označujejo in berejo oznake geometrijskih elementov na sliki.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Znajo prenesti vzorce načrtovanja iz </a:t>
            </a:r>
            <a:r>
              <a:rPr lang="sl-SI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GeoGebre</a:t>
            </a: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na papir.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Primerjajo zaporedje korakov pri načrtovanju z računalnikom in z običajnim geometrijskim orodjem.</a:t>
            </a:r>
          </a:p>
          <a:p>
            <a:pPr>
              <a:defRPr/>
            </a:pPr>
            <a:endParaRPr lang="sl-S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171950" cy="473233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sl-SI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RAČ</a:t>
            </a:r>
          </a:p>
          <a:p>
            <a:pPr>
              <a:defRPr/>
            </a:pP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Spoznajo </a:t>
            </a: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program </a:t>
            </a:r>
            <a:r>
              <a:rPr lang="sl-SI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GeoGebra</a:t>
            </a: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defRPr/>
            </a:pP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Računalnik kot učni pripomoček.</a:t>
            </a:r>
            <a:endParaRPr lang="sl-SI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Izboljšujejo veščine uporabe miške, orientacije na zaslonu, sistem postavitve ikon, korigiranje načrtane slike</a:t>
            </a: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,…</a:t>
            </a:r>
          </a:p>
          <a:p>
            <a:pPr marL="0" indent="0">
              <a:buFont typeface="Arial" charset="0"/>
              <a:buNone/>
              <a:defRPr/>
            </a:pPr>
            <a:r>
              <a:rPr lang="sl-SI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SPLOŠNO</a:t>
            </a:r>
            <a:endParaRPr lang="sl-SI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Krepijo pozornost pri poslušanju navodil.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Učijo se postaviti hipotezo in jo s konkretnimi meritvami potrditi ali ovreči.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podlagi opazovanj oblikujejo sklepe in jih zapišejo.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Navajajo se na sistematično in natančno izvajanje zaporedja korakov.</a:t>
            </a:r>
          </a:p>
          <a:p>
            <a:pPr>
              <a:defRPr/>
            </a:pP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Hitrost dela prilagodijo svojemu </a:t>
            </a:r>
            <a:r>
              <a:rPr lang="sl-SI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matem</a:t>
            </a:r>
            <a:r>
              <a:rPr lang="sl-SI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sl-SI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znanju in računalniški spretnosti.</a:t>
            </a:r>
          </a:p>
          <a:p>
            <a:pPr>
              <a:defRPr/>
            </a:pPr>
            <a:endParaRPr lang="sl-SI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701" name="Ograda vsebine 4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9702" name="Ograda številke diapoz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7AE5C555-2660-4E02-BA40-0B8CC88D1747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1052736"/>
            <a:ext cx="8204200" cy="864096"/>
          </a:xfrm>
        </p:spPr>
        <p:txBody>
          <a:bodyPr/>
          <a:lstStyle/>
          <a:p>
            <a:pPr>
              <a:defRPr/>
            </a:pPr>
            <a:r>
              <a:rPr lang="sl-SI" sz="3200" dirty="0" smtClean="0"/>
              <a:t>DEJAVNOST UČENCEV</a:t>
            </a:r>
            <a:endParaRPr lang="sl-SI" sz="3200" dirty="0"/>
          </a:p>
        </p:txBody>
      </p:sp>
      <p:sp>
        <p:nvSpPr>
          <p:cNvPr id="30723" name="Ograda vsebin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12481"/>
          </a:xfrm>
        </p:spPr>
        <p:txBody>
          <a:bodyPr/>
          <a:lstStyle/>
          <a:p>
            <a:r>
              <a:rPr lang="sl-SI" dirty="0" smtClean="0"/>
              <a:t>1 + 16 delovnih mest v računalniški učilnici</a:t>
            </a:r>
          </a:p>
          <a:p>
            <a:r>
              <a:rPr lang="sl-SI" dirty="0" smtClean="0"/>
              <a:t>Prepletanje:</a:t>
            </a:r>
          </a:p>
          <a:p>
            <a:pPr lvl="2" indent="-342900">
              <a:buFont typeface="Wingdings" pitchFamily="2" charset="2"/>
              <a:buChar char="q"/>
            </a:pPr>
            <a:r>
              <a:rPr lang="sl-SI" sz="2400" dirty="0" smtClean="0"/>
              <a:t>Delo po navodilih</a:t>
            </a:r>
          </a:p>
          <a:p>
            <a:pPr lvl="2" indent="-342900">
              <a:buFont typeface="Wingdings" pitchFamily="2" charset="2"/>
              <a:buChar char="q"/>
            </a:pPr>
            <a:r>
              <a:rPr lang="sl-SI" sz="2400" dirty="0" smtClean="0"/>
              <a:t>Demonstracija</a:t>
            </a:r>
          </a:p>
          <a:p>
            <a:pPr lvl="2" indent="-342900">
              <a:buFont typeface="Wingdings" pitchFamily="2" charset="2"/>
              <a:buChar char="q"/>
            </a:pPr>
            <a:r>
              <a:rPr lang="sl-SI" sz="2400" dirty="0" smtClean="0"/>
              <a:t>Samostojno reševanje nalog</a:t>
            </a:r>
          </a:p>
          <a:p>
            <a:pPr lvl="2" indent="-342900">
              <a:buFont typeface="Wingdings" pitchFamily="2" charset="2"/>
              <a:buChar char="q"/>
            </a:pPr>
            <a:r>
              <a:rPr lang="sl-SI" sz="2400" dirty="0" smtClean="0"/>
              <a:t>Opazovanje, raziskovanje</a:t>
            </a:r>
          </a:p>
          <a:p>
            <a:pPr lvl="2" indent="-342900">
              <a:buFont typeface="Wingdings" pitchFamily="2" charset="2"/>
              <a:buChar char="q"/>
            </a:pPr>
            <a:r>
              <a:rPr lang="sl-SI" sz="2400" dirty="0" smtClean="0"/>
              <a:t>Sklepanje, oblikovanje povzetkov</a:t>
            </a:r>
          </a:p>
          <a:p>
            <a:pPr lvl="2" indent="-342900">
              <a:buFont typeface="Wingdings" pitchFamily="2" charset="2"/>
              <a:buChar char="q"/>
            </a:pPr>
            <a:r>
              <a:rPr lang="sl-SI" sz="2400" dirty="0" smtClean="0"/>
              <a:t>Uporaba pridobljenih znanj v konkretnih nalogah</a:t>
            </a:r>
          </a:p>
        </p:txBody>
      </p:sp>
      <p:sp>
        <p:nvSpPr>
          <p:cNvPr id="3072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30725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266BB180-2204-442F-A45D-482145FDDEEC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1124744"/>
            <a:ext cx="8204200" cy="792088"/>
          </a:xfrm>
        </p:spPr>
        <p:txBody>
          <a:bodyPr/>
          <a:lstStyle/>
          <a:p>
            <a:pPr>
              <a:defRPr/>
            </a:pPr>
            <a:r>
              <a:rPr lang="sl-SI" sz="3200" dirty="0" smtClean="0"/>
              <a:t>POTEK UČNIH UR</a:t>
            </a:r>
            <a:endParaRPr lang="sl-SI" sz="3200" dirty="0"/>
          </a:p>
        </p:txBody>
      </p:sp>
      <p:sp>
        <p:nvSpPr>
          <p:cNvPr id="31747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  <a:endParaRPr lang="sl-SI" dirty="0" smtClean="0"/>
          </a:p>
        </p:txBody>
      </p:sp>
      <p:sp>
        <p:nvSpPr>
          <p:cNvPr id="31748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D8117C01-F855-4641-9154-E25E3669860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  <a:defRPr/>
            </a:pPr>
            <a:r>
              <a:rPr lang="sl-SI" b="1" u="sng" dirty="0" smtClean="0"/>
              <a:t>Seznanitev z načinom dela v tej učni uri</a:t>
            </a:r>
          </a:p>
          <a:p>
            <a:pPr marL="0" indent="0">
              <a:buFont typeface="Arial" charset="0"/>
              <a:buNone/>
              <a:defRPr/>
            </a:pPr>
            <a:endParaRPr lang="sl-SI" b="1" u="sng" dirty="0"/>
          </a:p>
          <a:p>
            <a:pPr>
              <a:defRPr/>
            </a:pPr>
            <a:r>
              <a:rPr lang="sl-SI" dirty="0" smtClean="0"/>
              <a:t>Navodila za uporabo </a:t>
            </a:r>
            <a:r>
              <a:rPr lang="sl-SI" dirty="0" err="1" smtClean="0"/>
              <a:t>GeoGebre</a:t>
            </a:r>
            <a:endParaRPr lang="sl-SI" dirty="0" smtClean="0"/>
          </a:p>
          <a:p>
            <a:pPr>
              <a:defRPr/>
            </a:pPr>
            <a:r>
              <a:rPr lang="sl-SI" dirty="0" smtClean="0"/>
              <a:t>Izklop mreže in koordinatnih osi</a:t>
            </a:r>
          </a:p>
          <a:p>
            <a:pPr>
              <a:defRPr/>
            </a:pPr>
            <a:r>
              <a:rPr lang="sl-SI" dirty="0" smtClean="0"/>
              <a:t>Raziskovanje naj bo čim bolj samostojno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04200" cy="360040"/>
          </a:xfrm>
        </p:spPr>
        <p:txBody>
          <a:bodyPr/>
          <a:lstStyle/>
          <a:p>
            <a:pPr>
              <a:defRPr/>
            </a:pPr>
            <a:r>
              <a:rPr lang="en-GB" sz="2400" dirty="0" smtClean="0"/>
              <a:t>2. </a:t>
            </a:r>
            <a:r>
              <a:rPr lang="en-GB" sz="2400" dirty="0" err="1" smtClean="0"/>
              <a:t>Ponovitev</a:t>
            </a:r>
            <a:r>
              <a:rPr lang="en-GB" sz="2400" dirty="0" smtClean="0"/>
              <a:t> </a:t>
            </a:r>
            <a:r>
              <a:rPr lang="en-GB" sz="2400" dirty="0" err="1" smtClean="0"/>
              <a:t>snovi</a:t>
            </a:r>
            <a:r>
              <a:rPr lang="en-GB" sz="2400" dirty="0" smtClean="0"/>
              <a:t> </a:t>
            </a:r>
            <a:r>
              <a:rPr lang="en-GB" sz="2400" dirty="0" err="1" smtClean="0"/>
              <a:t>prej</a:t>
            </a:r>
            <a:r>
              <a:rPr lang="sl-SI" sz="2400" dirty="0" smtClean="0"/>
              <a:t>š</a:t>
            </a:r>
            <a:r>
              <a:rPr lang="en-GB" sz="2400" dirty="0" err="1" smtClean="0"/>
              <a:t>nje</a:t>
            </a:r>
            <a:r>
              <a:rPr lang="en-GB" sz="2400" dirty="0" smtClean="0"/>
              <a:t> </a:t>
            </a:r>
            <a:r>
              <a:rPr lang="en-GB" sz="2400" dirty="0" err="1" smtClean="0"/>
              <a:t>ure</a:t>
            </a:r>
            <a:endParaRPr lang="sl-SI" sz="2400" dirty="0"/>
          </a:p>
        </p:txBody>
      </p:sp>
      <p:sp>
        <p:nvSpPr>
          <p:cNvPr id="33796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  <a:endParaRPr lang="sl-SI" dirty="0" smtClean="0"/>
          </a:p>
        </p:txBody>
      </p:sp>
      <p:sp>
        <p:nvSpPr>
          <p:cNvPr id="33797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2A021C6A-B34C-4B33-951F-F53DADB9537B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1488" y="908720"/>
            <a:ext cx="8204200" cy="503709"/>
          </a:xfrm>
        </p:spPr>
        <p:txBody>
          <a:bodyPr/>
          <a:lstStyle/>
          <a:p>
            <a:pPr>
              <a:defRPr/>
            </a:pPr>
            <a:r>
              <a:rPr lang="sl-SI" sz="2600" dirty="0"/>
              <a:t>3. </a:t>
            </a:r>
            <a:r>
              <a:rPr lang="sl-SI" sz="2600" u="sng" dirty="0"/>
              <a:t>Postavitev problema, raziskovanje in </a:t>
            </a:r>
            <a:r>
              <a:rPr lang="sl-SI" sz="2600" u="sng" dirty="0" smtClean="0"/>
              <a:t>ugotovitve</a:t>
            </a:r>
            <a:endParaRPr lang="sl-SI" sz="2600" dirty="0"/>
          </a:p>
        </p:txBody>
      </p:sp>
      <p:sp>
        <p:nvSpPr>
          <p:cNvPr id="34819" name="Ograda vsebine 2"/>
          <p:cNvSpPr>
            <a:spLocks noGrp="1"/>
          </p:cNvSpPr>
          <p:nvPr>
            <p:ph idx="1"/>
          </p:nvPr>
        </p:nvSpPr>
        <p:spPr>
          <a:xfrm>
            <a:off x="395288" y="1628801"/>
            <a:ext cx="8569325" cy="43005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sl-SI" sz="2600" dirty="0" smtClean="0"/>
              <a:t>Sledijo navodilom na delovnem listu in postopoma načrtajo geometrijsko sliko po naslednjih korakih: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Nariši daljico AB.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Nariši krožnici k</a:t>
            </a:r>
            <a:r>
              <a:rPr lang="sl-SI" sz="2200" baseline="-25000" dirty="0" smtClean="0"/>
              <a:t>1</a:t>
            </a:r>
            <a:r>
              <a:rPr lang="sl-SI" sz="2200" dirty="0" smtClean="0"/>
              <a:t>(A,6cm) in k</a:t>
            </a:r>
            <a:r>
              <a:rPr lang="sl-SI" sz="2200" baseline="-25000" dirty="0" smtClean="0"/>
              <a:t>2</a:t>
            </a:r>
            <a:r>
              <a:rPr lang="sl-SI" sz="2200" dirty="0" smtClean="0"/>
              <a:t>(B,6cm).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Presečišči krožnic označi s C in D.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Načrtaj premico CD.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Presečišče premice in daljice označi z E.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Označi kot med premico in daljico.</a:t>
            </a:r>
          </a:p>
          <a:p>
            <a:pPr marL="1314450" lvl="2" indent="-514350">
              <a:buFont typeface="Verdana" pitchFamily="34" charset="0"/>
              <a:buAutoNum type="arabicPeriod"/>
            </a:pPr>
            <a:r>
              <a:rPr lang="sl-SI" sz="2200" dirty="0" smtClean="0"/>
              <a:t>Opazuj lego premice CD in daljice AB in zapiši čim več svojih ugotovitev.</a:t>
            </a:r>
          </a:p>
          <a:p>
            <a:pPr marL="0" indent="0">
              <a:buFont typeface="Arial" charset="0"/>
              <a:buNone/>
            </a:pPr>
            <a:endParaRPr lang="sl-SI" dirty="0" smtClean="0"/>
          </a:p>
        </p:txBody>
      </p:sp>
      <p:sp>
        <p:nvSpPr>
          <p:cNvPr id="34820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  <a:endParaRPr lang="sl-SI" dirty="0" smtClean="0"/>
          </a:p>
        </p:txBody>
      </p:sp>
      <p:sp>
        <p:nvSpPr>
          <p:cNvPr id="34821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8BD182C5-831A-4644-8B8A-1CE44EEE6EBA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04200" cy="564728"/>
          </a:xfrm>
        </p:spPr>
        <p:txBody>
          <a:bodyPr/>
          <a:lstStyle/>
          <a:p>
            <a:pPr>
              <a:defRPr/>
            </a:pPr>
            <a:r>
              <a:rPr lang="sl-SI" dirty="0" smtClean="0"/>
              <a:t>Vodeno raziskovanje</a:t>
            </a:r>
            <a:endParaRPr lang="sl-SI" dirty="0"/>
          </a:p>
        </p:txBody>
      </p:sp>
      <p:sp>
        <p:nvSpPr>
          <p:cNvPr id="35843" name="Ograda vsebine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084489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Pozorni naj bodo na:</a:t>
            </a:r>
          </a:p>
          <a:p>
            <a:pPr lvl="1">
              <a:buFont typeface="Wingdings" pitchFamily="2" charset="2"/>
              <a:buChar char="q"/>
            </a:pPr>
            <a:r>
              <a:rPr lang="sl-SI" dirty="0"/>
              <a:t>Kot med narisano premico in daljico AB</a:t>
            </a:r>
          </a:p>
          <a:p>
            <a:pPr lvl="1">
              <a:buFont typeface="Wingdings" pitchFamily="2" charset="2"/>
              <a:buChar char="q"/>
            </a:pPr>
            <a:r>
              <a:rPr lang="sl-SI" dirty="0"/>
              <a:t>Oddaljenost premice od krajišč daljice</a:t>
            </a:r>
          </a:p>
          <a:p>
            <a:pPr lvl="1">
              <a:buFont typeface="Wingdings" pitchFamily="2" charset="2"/>
              <a:buChar char="q"/>
            </a:pPr>
            <a:r>
              <a:rPr lang="sl-SI" dirty="0"/>
              <a:t>Oddaljenost točk na tej premici od krajišč daljice</a:t>
            </a:r>
          </a:p>
          <a:p>
            <a:pPr marL="0" indent="0">
              <a:buNone/>
            </a:pPr>
            <a:endParaRPr lang="sl-SI" dirty="0"/>
          </a:p>
          <a:p>
            <a:pPr marL="514350" indent="-514350">
              <a:buAutoNum type="arabicPeriod"/>
            </a:pPr>
            <a:r>
              <a:rPr lang="sl-SI" sz="2600" dirty="0" smtClean="0"/>
              <a:t>Napovejo odgovore</a:t>
            </a:r>
          </a:p>
          <a:p>
            <a:pPr marL="514350" indent="-514350">
              <a:buAutoNum type="arabicPeriod"/>
            </a:pPr>
            <a:r>
              <a:rPr lang="sl-SI" sz="2600" dirty="0" smtClean="0"/>
              <a:t>Z meritvami jih potrdijo ali ovržejo</a:t>
            </a:r>
          </a:p>
          <a:p>
            <a:pPr marL="514350" indent="-514350">
              <a:buAutoNum type="arabicPeriod"/>
            </a:pPr>
            <a:r>
              <a:rPr lang="sl-SI" sz="2600" dirty="0" smtClean="0"/>
              <a:t>Zapišejo ugotovitve</a:t>
            </a:r>
          </a:p>
        </p:txBody>
      </p:sp>
      <p:sp>
        <p:nvSpPr>
          <p:cNvPr id="3584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l-SI" dirty="0"/>
              <a:t>POTEK UČNIH UR</a:t>
            </a:r>
            <a:endParaRPr lang="sl-SI" dirty="0" smtClean="0"/>
          </a:p>
        </p:txBody>
      </p:sp>
      <p:sp>
        <p:nvSpPr>
          <p:cNvPr id="35845" name="Ograda številke diapoz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/>
          </a:p>
          <a:p>
            <a:pPr eaLnBrk="1" hangingPunct="1"/>
            <a:fld id="{EDE04CAC-76B9-4F78-9A20-12AB85C85AA6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1288</TotalTime>
  <Words>754</Words>
  <Application>Microsoft Macintosh PowerPoint</Application>
  <PresentationFormat>On-screen Show (4:3)</PresentationFormat>
  <Paragraphs>207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arnes_presentation_slo</vt:lpstr>
      <vt:lpstr>DINAMIČNE SIMETRALE</vt:lpstr>
      <vt:lpstr>PowerPoint Presentation</vt:lpstr>
      <vt:lpstr>IDEJA</vt:lpstr>
      <vt:lpstr>PowerPoint Presentation</vt:lpstr>
      <vt:lpstr>DEJAVNOST UČENCEV</vt:lpstr>
      <vt:lpstr>POTEK UČNIH UR</vt:lpstr>
      <vt:lpstr>2. Ponovitev snovi prejšnje ure</vt:lpstr>
      <vt:lpstr>3. Postavitev problema, raziskovanje in ugotovitve</vt:lpstr>
      <vt:lpstr>Vodeno raziskovanje</vt:lpstr>
      <vt:lpstr>PowerPoint Presentation</vt:lpstr>
      <vt:lpstr>Ugotovitve</vt:lpstr>
      <vt:lpstr>4.  Utrjevanje  osvojenega znanja z računalnikom</vt:lpstr>
      <vt:lpstr>Dinamična geometrija</vt:lpstr>
      <vt:lpstr>Primerjava</vt:lpstr>
      <vt:lpstr>Različen pristop učencev k reševanju nalog:  </vt:lpstr>
      <vt:lpstr>PowerPoint Presentation</vt:lpstr>
      <vt:lpstr>PowerPoint Presentation</vt:lpstr>
      <vt:lpstr>ZAKLJUČEK</vt:lpstr>
      <vt:lpstr>PowerPoint Presentation</vt:lpstr>
      <vt:lpstr>Računalnik je orodje, s katerim lahko :</vt:lpstr>
      <vt:lpstr>Računalnik je orodje, ki spodbuja:</vt:lpstr>
      <vt:lpstr>Računalnik je orodje, s katerim:</vt:lpstr>
      <vt:lpstr>PowerPoint Presentation</vt:lpstr>
      <vt:lpstr>HVALA ZA  POZORNOST</vt:lpstr>
    </vt:vector>
  </TitlesOfParts>
  <Company>ARNES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Maja Kosta</cp:lastModifiedBy>
  <cp:revision>121</cp:revision>
  <dcterms:created xsi:type="dcterms:W3CDTF">2007-04-11T10:22:40Z</dcterms:created>
  <dcterms:modified xsi:type="dcterms:W3CDTF">2011-06-21T08:30:05Z</dcterms:modified>
</cp:coreProperties>
</file>