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73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76" r:id="rId16"/>
    <p:sldId id="278" r:id="rId17"/>
    <p:sldId id="279" r:id="rId18"/>
    <p:sldId id="280" r:id="rId19"/>
    <p:sldId id="270" r:id="rId20"/>
    <p:sldId id="271" r:id="rId21"/>
    <p:sldId id="272" r:id="rId2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9BD72-BCB3-45AC-80B7-A63AA3F9872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F3E66A2-767A-4DB5-9F02-640DFEB9FC81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4800" dirty="0" smtClean="0"/>
            <a:t>Začetna ideja</a:t>
          </a:r>
          <a:endParaRPr lang="sl-SI" sz="4800" dirty="0"/>
        </a:p>
      </dgm:t>
    </dgm:pt>
    <dgm:pt modelId="{5C4442EA-3B83-4311-BCE8-CA3C36BB9930}" type="parTrans" cxnId="{2F6BEC92-E234-4AB5-A4FF-7602F160693F}">
      <dgm:prSet/>
      <dgm:spPr/>
      <dgm:t>
        <a:bodyPr/>
        <a:lstStyle/>
        <a:p>
          <a:endParaRPr lang="sl-SI"/>
        </a:p>
      </dgm:t>
    </dgm:pt>
    <dgm:pt modelId="{514FCBCA-0A4B-421D-AA56-A6F31A0A0B6D}" type="sibTrans" cxnId="{2F6BEC92-E234-4AB5-A4FF-7602F160693F}">
      <dgm:prSet/>
      <dgm:spPr/>
      <dgm:t>
        <a:bodyPr/>
        <a:lstStyle/>
        <a:p>
          <a:endParaRPr lang="sl-SI"/>
        </a:p>
      </dgm:t>
    </dgm:pt>
    <dgm:pt modelId="{95AA4BF9-F47B-490C-8EB0-120F486DBAE2}">
      <dgm:prSet phldrT="[besedilo]"/>
      <dgm:spPr>
        <a:solidFill>
          <a:srgbClr val="92D050"/>
        </a:solidFill>
      </dgm:spPr>
      <dgm:t>
        <a:bodyPr/>
        <a:lstStyle/>
        <a:p>
          <a:r>
            <a:rPr lang="sl-SI" dirty="0" smtClean="0"/>
            <a:t>Objava nadomeščanja</a:t>
          </a:r>
          <a:endParaRPr lang="sl-SI" dirty="0"/>
        </a:p>
      </dgm:t>
    </dgm:pt>
    <dgm:pt modelId="{D90F1BE7-6920-4C51-889B-1DD159C91509}" type="parTrans" cxnId="{687E0AE7-1C4A-4587-84C3-D903B84230A7}">
      <dgm:prSet/>
      <dgm:spPr/>
      <dgm:t>
        <a:bodyPr/>
        <a:lstStyle/>
        <a:p>
          <a:endParaRPr lang="sl-SI"/>
        </a:p>
      </dgm:t>
    </dgm:pt>
    <dgm:pt modelId="{90DCE5CD-FE9D-4615-B08E-96236E376A0A}" type="sibTrans" cxnId="{687E0AE7-1C4A-4587-84C3-D903B84230A7}">
      <dgm:prSet/>
      <dgm:spPr/>
      <dgm:t>
        <a:bodyPr/>
        <a:lstStyle/>
        <a:p>
          <a:endParaRPr lang="sl-SI"/>
        </a:p>
      </dgm:t>
    </dgm:pt>
    <dgm:pt modelId="{6C1DE13E-E9F3-44E4-9E88-6BDCC65D6036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2300" dirty="0" smtClean="0"/>
            <a:t>Objava novic</a:t>
          </a:r>
          <a:endParaRPr lang="sl-SI" sz="2300" dirty="0"/>
        </a:p>
      </dgm:t>
    </dgm:pt>
    <dgm:pt modelId="{F0F406C5-2CB6-4629-AF5D-88D25E4EE66F}" type="parTrans" cxnId="{6F1804B2-C92E-475E-A9FA-0BA838510A9C}">
      <dgm:prSet/>
      <dgm:spPr/>
      <dgm:t>
        <a:bodyPr/>
        <a:lstStyle/>
        <a:p>
          <a:endParaRPr lang="sl-SI"/>
        </a:p>
      </dgm:t>
    </dgm:pt>
    <dgm:pt modelId="{24F16A93-E9E8-4524-8F36-6A9AE6A4D631}" type="sibTrans" cxnId="{6F1804B2-C92E-475E-A9FA-0BA838510A9C}">
      <dgm:prSet/>
      <dgm:spPr/>
      <dgm:t>
        <a:bodyPr/>
        <a:lstStyle/>
        <a:p>
          <a:endParaRPr lang="sl-SI"/>
        </a:p>
      </dgm:t>
    </dgm:pt>
    <dgm:pt modelId="{A953218F-FEB8-4DB0-8319-424E5992F17A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2300" dirty="0" smtClean="0"/>
            <a:t>TEST</a:t>
          </a:r>
          <a:endParaRPr lang="sl-SI" sz="2300" dirty="0"/>
        </a:p>
      </dgm:t>
    </dgm:pt>
    <dgm:pt modelId="{0B759655-A69A-4620-A2D3-5BE42FC6D50F}" type="parTrans" cxnId="{5F446014-7CC3-4C08-B821-3194C8DF360E}">
      <dgm:prSet/>
      <dgm:spPr/>
      <dgm:t>
        <a:bodyPr/>
        <a:lstStyle/>
        <a:p>
          <a:endParaRPr lang="sl-SI"/>
        </a:p>
      </dgm:t>
    </dgm:pt>
    <dgm:pt modelId="{0D919CE5-5FE8-4D8A-BC35-17C1FAFB0C28}" type="sibTrans" cxnId="{5F446014-7CC3-4C08-B821-3194C8DF360E}">
      <dgm:prSet/>
      <dgm:spPr/>
      <dgm:t>
        <a:bodyPr/>
        <a:lstStyle/>
        <a:p>
          <a:endParaRPr lang="sl-SI"/>
        </a:p>
      </dgm:t>
    </dgm:pt>
    <dgm:pt modelId="{5809CAD7-C84B-4C74-951D-9DB76ADAC135}" type="pres">
      <dgm:prSet presAssocID="{E3C9BD72-BCB3-45AC-80B7-A63AA3F987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84952439-39D7-41C1-B5D9-C10A15EF157B}" type="pres">
      <dgm:prSet presAssocID="{BF3E66A2-767A-4DB5-9F02-640DFEB9FC81}" presName="singleCycle" presStyleCnt="0"/>
      <dgm:spPr/>
    </dgm:pt>
    <dgm:pt modelId="{2E34DCA5-0C98-426C-BDC9-A32D542FEDDA}" type="pres">
      <dgm:prSet presAssocID="{BF3E66A2-767A-4DB5-9F02-640DFEB9FC81}" presName="singleCenter" presStyleLbl="node1" presStyleIdx="0" presStyleCnt="4" custScaleX="418456" custScaleY="114519" custLinFactNeighborX="4072" custLinFactNeighborY="-12221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D7138044-F665-426C-B142-3844A4170DD4}" type="pres">
      <dgm:prSet presAssocID="{D90F1BE7-6920-4C51-889B-1DD159C91509}" presName="Name56" presStyleLbl="parChTrans1D2" presStyleIdx="0" presStyleCnt="3"/>
      <dgm:spPr>
        <a:prstGeom prst="rightArrow">
          <a:avLst/>
        </a:prstGeom>
      </dgm:spPr>
      <dgm:t>
        <a:bodyPr/>
        <a:lstStyle/>
        <a:p>
          <a:endParaRPr lang="sl-SI"/>
        </a:p>
      </dgm:t>
    </dgm:pt>
    <dgm:pt modelId="{8D24A029-579B-4DDE-8EDA-5D3E8EB644E6}" type="pres">
      <dgm:prSet presAssocID="{95AA4BF9-F47B-490C-8EB0-120F486DBAE2}" presName="text0" presStyleLbl="node1" presStyleIdx="1" presStyleCnt="4" custScaleX="304130" custScaleY="102067" custRadScaleRad="203223" custRadScaleInc="-7123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07C29DE-29ED-4C55-8A42-A98CCE669331}" type="pres">
      <dgm:prSet presAssocID="{F0F406C5-2CB6-4629-AF5D-88D25E4EE66F}" presName="Name56" presStyleLbl="parChTrans1D2" presStyleIdx="1" presStyleCnt="3"/>
      <dgm:spPr/>
      <dgm:t>
        <a:bodyPr/>
        <a:lstStyle/>
        <a:p>
          <a:endParaRPr lang="sl-SI"/>
        </a:p>
      </dgm:t>
    </dgm:pt>
    <dgm:pt modelId="{3428675D-E4E2-4588-A18A-CD780B4C8A1C}" type="pres">
      <dgm:prSet presAssocID="{6C1DE13E-E9F3-44E4-9E88-6BDCC65D6036}" presName="text0" presStyleLbl="node1" presStyleIdx="2" presStyleCnt="4" custScaleX="338803" custRadScaleRad="209206" custRadScaleInc="-1263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22F21D9-5BAB-4C17-8744-E11208DAA71B}" type="pres">
      <dgm:prSet presAssocID="{0B759655-A69A-4620-A2D3-5BE42FC6D50F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773B960-DCC1-437E-850A-C7DB6E418E23}" type="pres">
      <dgm:prSet presAssocID="{A953218F-FEB8-4DB0-8319-424E5992F17A}" presName="text0" presStyleLbl="node1" presStyleIdx="3" presStyleCnt="4" custScaleX="232484" custRadScaleRad="133113" custRadScaleInc="364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609B7C6-5541-48E3-9746-FAF194C8CD3F}" type="presOf" srcId="{95AA4BF9-F47B-490C-8EB0-120F486DBAE2}" destId="{8D24A029-579B-4DDE-8EDA-5D3E8EB644E6}" srcOrd="0" destOrd="0" presId="urn:microsoft.com/office/officeart/2008/layout/RadialCluster"/>
    <dgm:cxn modelId="{34BA2DF4-0ACF-45F4-9548-7500C88DA306}" type="presOf" srcId="{D90F1BE7-6920-4C51-889B-1DD159C91509}" destId="{D7138044-F665-426C-B142-3844A4170DD4}" srcOrd="0" destOrd="0" presId="urn:microsoft.com/office/officeart/2008/layout/RadialCluster"/>
    <dgm:cxn modelId="{687E0AE7-1C4A-4587-84C3-D903B84230A7}" srcId="{BF3E66A2-767A-4DB5-9F02-640DFEB9FC81}" destId="{95AA4BF9-F47B-490C-8EB0-120F486DBAE2}" srcOrd="0" destOrd="0" parTransId="{D90F1BE7-6920-4C51-889B-1DD159C91509}" sibTransId="{90DCE5CD-FE9D-4615-B08E-96236E376A0A}"/>
    <dgm:cxn modelId="{620F7DD7-36E1-4A95-8443-B480B397C210}" type="presOf" srcId="{0B759655-A69A-4620-A2D3-5BE42FC6D50F}" destId="{422F21D9-5BAB-4C17-8744-E11208DAA71B}" srcOrd="0" destOrd="0" presId="urn:microsoft.com/office/officeart/2008/layout/RadialCluster"/>
    <dgm:cxn modelId="{726E4599-2C96-4751-A86D-915900008212}" type="presOf" srcId="{A953218F-FEB8-4DB0-8319-424E5992F17A}" destId="{D773B960-DCC1-437E-850A-C7DB6E418E23}" srcOrd="0" destOrd="0" presId="urn:microsoft.com/office/officeart/2008/layout/RadialCluster"/>
    <dgm:cxn modelId="{6F1804B2-C92E-475E-A9FA-0BA838510A9C}" srcId="{BF3E66A2-767A-4DB5-9F02-640DFEB9FC81}" destId="{6C1DE13E-E9F3-44E4-9E88-6BDCC65D6036}" srcOrd="1" destOrd="0" parTransId="{F0F406C5-2CB6-4629-AF5D-88D25E4EE66F}" sibTransId="{24F16A93-E9E8-4524-8F36-6A9AE6A4D631}"/>
    <dgm:cxn modelId="{2F6BEC92-E234-4AB5-A4FF-7602F160693F}" srcId="{E3C9BD72-BCB3-45AC-80B7-A63AA3F98727}" destId="{BF3E66A2-767A-4DB5-9F02-640DFEB9FC81}" srcOrd="0" destOrd="0" parTransId="{5C4442EA-3B83-4311-BCE8-CA3C36BB9930}" sibTransId="{514FCBCA-0A4B-421D-AA56-A6F31A0A0B6D}"/>
    <dgm:cxn modelId="{08E99A9B-3224-4C14-8879-02D93FAA2E0F}" type="presOf" srcId="{E3C9BD72-BCB3-45AC-80B7-A63AA3F98727}" destId="{5809CAD7-C84B-4C74-951D-9DB76ADAC135}" srcOrd="0" destOrd="0" presId="urn:microsoft.com/office/officeart/2008/layout/RadialCluster"/>
    <dgm:cxn modelId="{5F446014-7CC3-4C08-B821-3194C8DF360E}" srcId="{BF3E66A2-767A-4DB5-9F02-640DFEB9FC81}" destId="{A953218F-FEB8-4DB0-8319-424E5992F17A}" srcOrd="2" destOrd="0" parTransId="{0B759655-A69A-4620-A2D3-5BE42FC6D50F}" sibTransId="{0D919CE5-5FE8-4D8A-BC35-17C1FAFB0C28}"/>
    <dgm:cxn modelId="{60117D4F-1EBC-45CD-AF5D-B52163724956}" type="presOf" srcId="{BF3E66A2-767A-4DB5-9F02-640DFEB9FC81}" destId="{2E34DCA5-0C98-426C-BDC9-A32D542FEDDA}" srcOrd="0" destOrd="0" presId="urn:microsoft.com/office/officeart/2008/layout/RadialCluster"/>
    <dgm:cxn modelId="{7E58C995-1AAA-46C0-9EF9-0A1C44B29174}" type="presOf" srcId="{F0F406C5-2CB6-4629-AF5D-88D25E4EE66F}" destId="{507C29DE-29ED-4C55-8A42-A98CCE669331}" srcOrd="0" destOrd="0" presId="urn:microsoft.com/office/officeart/2008/layout/RadialCluster"/>
    <dgm:cxn modelId="{E665F677-096C-4DD1-A7B6-060DA67EB4D5}" type="presOf" srcId="{6C1DE13E-E9F3-44E4-9E88-6BDCC65D6036}" destId="{3428675D-E4E2-4588-A18A-CD780B4C8A1C}" srcOrd="0" destOrd="0" presId="urn:microsoft.com/office/officeart/2008/layout/RadialCluster"/>
    <dgm:cxn modelId="{1217E796-CBC6-4FD0-B9B3-E43874E81D65}" type="presParOf" srcId="{5809CAD7-C84B-4C74-951D-9DB76ADAC135}" destId="{84952439-39D7-41C1-B5D9-C10A15EF157B}" srcOrd="0" destOrd="0" presId="urn:microsoft.com/office/officeart/2008/layout/RadialCluster"/>
    <dgm:cxn modelId="{9C286B20-334F-42E0-8161-B7541A4D5D10}" type="presParOf" srcId="{84952439-39D7-41C1-B5D9-C10A15EF157B}" destId="{2E34DCA5-0C98-426C-BDC9-A32D542FEDDA}" srcOrd="0" destOrd="0" presId="urn:microsoft.com/office/officeart/2008/layout/RadialCluster"/>
    <dgm:cxn modelId="{D418492C-63BA-4428-8BFD-CFC853D21443}" type="presParOf" srcId="{84952439-39D7-41C1-B5D9-C10A15EF157B}" destId="{D7138044-F665-426C-B142-3844A4170DD4}" srcOrd="1" destOrd="0" presId="urn:microsoft.com/office/officeart/2008/layout/RadialCluster"/>
    <dgm:cxn modelId="{E7B62693-CE7E-4820-AB6A-B0725EB21710}" type="presParOf" srcId="{84952439-39D7-41C1-B5D9-C10A15EF157B}" destId="{8D24A029-579B-4DDE-8EDA-5D3E8EB644E6}" srcOrd="2" destOrd="0" presId="urn:microsoft.com/office/officeart/2008/layout/RadialCluster"/>
    <dgm:cxn modelId="{E5561A25-B4B7-4BAD-AD12-9868543FC5F0}" type="presParOf" srcId="{84952439-39D7-41C1-B5D9-C10A15EF157B}" destId="{507C29DE-29ED-4C55-8A42-A98CCE669331}" srcOrd="3" destOrd="0" presId="urn:microsoft.com/office/officeart/2008/layout/RadialCluster"/>
    <dgm:cxn modelId="{20F6DE1F-DD7F-4DDB-867A-F2A4DD525DBC}" type="presParOf" srcId="{84952439-39D7-41C1-B5D9-C10A15EF157B}" destId="{3428675D-E4E2-4588-A18A-CD780B4C8A1C}" srcOrd="4" destOrd="0" presId="urn:microsoft.com/office/officeart/2008/layout/RadialCluster"/>
    <dgm:cxn modelId="{7E2783AF-656D-4B9E-94EF-57C7136D3AB2}" type="presParOf" srcId="{84952439-39D7-41C1-B5D9-C10A15EF157B}" destId="{422F21D9-5BAB-4C17-8744-E11208DAA71B}" srcOrd="5" destOrd="0" presId="urn:microsoft.com/office/officeart/2008/layout/RadialCluster"/>
    <dgm:cxn modelId="{56A41207-9C82-42B3-A2DD-4A459FFBB857}" type="presParOf" srcId="{84952439-39D7-41C1-B5D9-C10A15EF157B}" destId="{D773B960-DCC1-437E-850A-C7DB6E418E2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02280-B793-4299-B0BC-1527FE954899}" type="doc">
      <dgm:prSet loTypeId="urn:microsoft.com/office/officeart/2005/8/layout/radial5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3A866949-1365-4BCF-8938-0A1B47B23B92}">
      <dgm:prSet phldrT="[besedilo]" custT="1"/>
      <dgm:spPr/>
      <dgm:t>
        <a:bodyPr/>
        <a:lstStyle/>
        <a:p>
          <a:r>
            <a:rPr lang="sl-SI" sz="3600" dirty="0" smtClean="0"/>
            <a:t>NADOMEŠČANJE</a:t>
          </a:r>
          <a:endParaRPr lang="sl-SI" sz="1050" dirty="0"/>
        </a:p>
      </dgm:t>
    </dgm:pt>
    <dgm:pt modelId="{DE6A3437-3F55-456E-9E44-BE850AA11FE8}" type="parTrans" cxnId="{0D73C04B-967B-4DA9-8900-9BC40C0FEC3A}">
      <dgm:prSet/>
      <dgm:spPr/>
      <dgm:t>
        <a:bodyPr/>
        <a:lstStyle/>
        <a:p>
          <a:endParaRPr lang="sl-SI"/>
        </a:p>
      </dgm:t>
    </dgm:pt>
    <dgm:pt modelId="{08606DCB-E857-4920-8106-BCEA46F7FF93}" type="sibTrans" cxnId="{0D73C04B-967B-4DA9-8900-9BC40C0FEC3A}">
      <dgm:prSet/>
      <dgm:spPr/>
      <dgm:t>
        <a:bodyPr/>
        <a:lstStyle/>
        <a:p>
          <a:endParaRPr lang="sl-SI"/>
        </a:p>
      </dgm:t>
    </dgm:pt>
    <dgm:pt modelId="{789D9366-BE8A-4DDF-80D4-432A62FF67CC}">
      <dgm:prSet phldrT="[besedilo]" custT="1"/>
      <dgm:spPr/>
      <dgm:t>
        <a:bodyPr/>
        <a:lstStyle/>
        <a:p>
          <a:r>
            <a:rPr lang="sl-SI" sz="1600" dirty="0" smtClean="0"/>
            <a:t>EVIDENCA UR</a:t>
          </a:r>
        </a:p>
        <a:p>
          <a:r>
            <a:rPr lang="sl-SI" sz="1600" dirty="0" smtClean="0"/>
            <a:t>NADOMEŠČANJA</a:t>
          </a:r>
          <a:endParaRPr lang="sl-SI" sz="1600" dirty="0"/>
        </a:p>
      </dgm:t>
    </dgm:pt>
    <dgm:pt modelId="{B8943464-E81C-446D-BD54-1CF2FF4F147A}" type="parTrans" cxnId="{13E84904-9456-4004-B140-44EDA6F18942}">
      <dgm:prSet/>
      <dgm:spPr/>
      <dgm:t>
        <a:bodyPr/>
        <a:lstStyle/>
        <a:p>
          <a:endParaRPr lang="sl-SI"/>
        </a:p>
      </dgm:t>
    </dgm:pt>
    <dgm:pt modelId="{C71B8F9D-9F16-410A-917A-96B681B42389}" type="sibTrans" cxnId="{13E84904-9456-4004-B140-44EDA6F18942}">
      <dgm:prSet/>
      <dgm:spPr/>
      <dgm:t>
        <a:bodyPr/>
        <a:lstStyle/>
        <a:p>
          <a:endParaRPr lang="sl-SI"/>
        </a:p>
      </dgm:t>
    </dgm:pt>
    <dgm:pt modelId="{103E415B-846F-4118-80A8-4E2D23DC050A}">
      <dgm:prSet phldrT="[besedilo]" custT="1"/>
      <dgm:spPr/>
      <dgm:t>
        <a:bodyPr/>
        <a:lstStyle/>
        <a:p>
          <a:r>
            <a:rPr lang="sl-SI" sz="1600" dirty="0" smtClean="0"/>
            <a:t>OBVESTILO UČITELJU</a:t>
          </a:r>
          <a:endParaRPr lang="sl-SI" sz="1600" dirty="0"/>
        </a:p>
      </dgm:t>
    </dgm:pt>
    <dgm:pt modelId="{93B4B0FC-3C79-4799-A09C-E77ACEC670A4}" type="parTrans" cxnId="{245E9459-DD8F-498D-9C48-4A675740A0FF}">
      <dgm:prSet/>
      <dgm:spPr/>
      <dgm:t>
        <a:bodyPr/>
        <a:lstStyle/>
        <a:p>
          <a:endParaRPr lang="sl-SI"/>
        </a:p>
      </dgm:t>
    </dgm:pt>
    <dgm:pt modelId="{5CC7B3AD-E67D-4175-B006-9B3C98CBA5CB}" type="sibTrans" cxnId="{245E9459-DD8F-498D-9C48-4A675740A0FF}">
      <dgm:prSet/>
      <dgm:spPr/>
      <dgm:t>
        <a:bodyPr/>
        <a:lstStyle/>
        <a:p>
          <a:endParaRPr lang="sl-SI"/>
        </a:p>
      </dgm:t>
    </dgm:pt>
    <dgm:pt modelId="{D103DC1C-A740-429B-A978-B653BFEB6CA6}">
      <dgm:prSet phldrT="[besedilo]" custT="1"/>
      <dgm:spPr/>
      <dgm:t>
        <a:bodyPr/>
        <a:lstStyle/>
        <a:p>
          <a:r>
            <a:rPr lang="sl-SI" sz="1600" dirty="0" smtClean="0"/>
            <a:t>POSREDOVANJE GRADIVA</a:t>
          </a:r>
        </a:p>
        <a:p>
          <a:r>
            <a:rPr lang="sl-SI" sz="1600" dirty="0" smtClean="0"/>
            <a:t>UČITELJ - UČITELJU</a:t>
          </a:r>
          <a:endParaRPr lang="sl-SI" sz="1600" dirty="0"/>
        </a:p>
      </dgm:t>
    </dgm:pt>
    <dgm:pt modelId="{D3EE52D0-29FF-4DDD-A060-59B4B3982999}" type="parTrans" cxnId="{1D4BF115-F4FC-434B-9B05-59E3ED9FF607}">
      <dgm:prSet/>
      <dgm:spPr/>
      <dgm:t>
        <a:bodyPr/>
        <a:lstStyle/>
        <a:p>
          <a:endParaRPr lang="sl-SI"/>
        </a:p>
      </dgm:t>
    </dgm:pt>
    <dgm:pt modelId="{2D3B1945-2AE6-4395-9A50-3B6C5DC596C7}" type="sibTrans" cxnId="{1D4BF115-F4FC-434B-9B05-59E3ED9FF607}">
      <dgm:prSet/>
      <dgm:spPr/>
      <dgm:t>
        <a:bodyPr/>
        <a:lstStyle/>
        <a:p>
          <a:endParaRPr lang="sl-SI"/>
        </a:p>
      </dgm:t>
    </dgm:pt>
    <dgm:pt modelId="{61BC7743-88BA-4788-9855-A9A73775195C}">
      <dgm:prSet phldrT="[besedilo]"/>
      <dgm:spPr/>
      <dgm:t>
        <a:bodyPr/>
        <a:lstStyle/>
        <a:p>
          <a:endParaRPr lang="sl-SI" dirty="0"/>
        </a:p>
      </dgm:t>
    </dgm:pt>
    <dgm:pt modelId="{172D88CF-513B-4281-A77F-C948128D5CBA}" type="parTrans" cxnId="{7EDB2A50-A522-47DD-B8B8-03223A72595E}">
      <dgm:prSet/>
      <dgm:spPr/>
      <dgm:t>
        <a:bodyPr/>
        <a:lstStyle/>
        <a:p>
          <a:endParaRPr lang="sl-SI"/>
        </a:p>
      </dgm:t>
    </dgm:pt>
    <dgm:pt modelId="{03E6CC2D-F176-4F6A-B45D-B806F27BA8A4}" type="sibTrans" cxnId="{7EDB2A50-A522-47DD-B8B8-03223A72595E}">
      <dgm:prSet/>
      <dgm:spPr/>
      <dgm:t>
        <a:bodyPr/>
        <a:lstStyle/>
        <a:p>
          <a:endParaRPr lang="sl-SI"/>
        </a:p>
      </dgm:t>
    </dgm:pt>
    <dgm:pt modelId="{1D89E759-372B-4683-A6F4-B7E16A935C7C}">
      <dgm:prSet phldrT="[besedilo]"/>
      <dgm:spPr/>
      <dgm:t>
        <a:bodyPr/>
        <a:lstStyle/>
        <a:p>
          <a:endParaRPr lang="sl-SI" dirty="0"/>
        </a:p>
      </dgm:t>
    </dgm:pt>
    <dgm:pt modelId="{D3962504-DF71-4631-969F-81B1B8FFBE5B}" type="parTrans" cxnId="{B881EEBA-9A4B-48CC-B958-BD40DFCF53E0}">
      <dgm:prSet/>
      <dgm:spPr/>
      <dgm:t>
        <a:bodyPr/>
        <a:lstStyle/>
        <a:p>
          <a:endParaRPr lang="sl-SI"/>
        </a:p>
      </dgm:t>
    </dgm:pt>
    <dgm:pt modelId="{E6A7DBA5-518D-4FC5-AA68-495CDBCA4599}" type="sibTrans" cxnId="{B881EEBA-9A4B-48CC-B958-BD40DFCF53E0}">
      <dgm:prSet/>
      <dgm:spPr/>
      <dgm:t>
        <a:bodyPr/>
        <a:lstStyle/>
        <a:p>
          <a:endParaRPr lang="sl-SI"/>
        </a:p>
      </dgm:t>
    </dgm:pt>
    <dgm:pt modelId="{76FFB2FB-97FD-42A2-8927-D86D535D0F67}">
      <dgm:prSet phldrT="[besedilo]" custT="1"/>
      <dgm:spPr/>
      <dgm:t>
        <a:bodyPr/>
        <a:lstStyle/>
        <a:p>
          <a:r>
            <a:rPr lang="sl-SI" sz="1600" dirty="0" smtClean="0"/>
            <a:t>ŠOLSKA SPLETNA STRAN</a:t>
          </a:r>
          <a:endParaRPr lang="sl-SI" sz="1600" dirty="0"/>
        </a:p>
      </dgm:t>
    </dgm:pt>
    <dgm:pt modelId="{FD30AB85-A546-4435-9372-52234D07A226}" type="sibTrans" cxnId="{994803ED-90C1-488B-8428-19898EB72BF3}">
      <dgm:prSet/>
      <dgm:spPr/>
      <dgm:t>
        <a:bodyPr/>
        <a:lstStyle/>
        <a:p>
          <a:endParaRPr lang="sl-SI"/>
        </a:p>
      </dgm:t>
    </dgm:pt>
    <dgm:pt modelId="{AD1E76A4-D4D4-45BD-93D7-144F376A4350}" type="parTrans" cxnId="{994803ED-90C1-488B-8428-19898EB72BF3}">
      <dgm:prSet/>
      <dgm:spPr/>
      <dgm:t>
        <a:bodyPr/>
        <a:lstStyle/>
        <a:p>
          <a:endParaRPr lang="sl-SI"/>
        </a:p>
      </dgm:t>
    </dgm:pt>
    <dgm:pt modelId="{F269720C-5685-432C-991C-7D50B28E17E6}">
      <dgm:prSet custT="1"/>
      <dgm:spPr/>
      <dgm:t>
        <a:bodyPr/>
        <a:lstStyle/>
        <a:p>
          <a:r>
            <a:rPr lang="sl-SI" sz="1600" dirty="0" smtClean="0"/>
            <a:t>INFORMACIJA UČENCEM</a:t>
          </a:r>
        </a:p>
        <a:p>
          <a:r>
            <a:rPr lang="sl-SI" sz="1600" dirty="0" smtClean="0"/>
            <a:t>STARŠEM </a:t>
          </a:r>
          <a:endParaRPr lang="sl-SI" sz="1600" dirty="0"/>
        </a:p>
      </dgm:t>
    </dgm:pt>
    <dgm:pt modelId="{9CB7D250-3962-4DD3-A40E-1E3E2FC60197}" type="parTrans" cxnId="{FDD175BB-213B-46D0-B1B7-4CC3577C1E63}">
      <dgm:prSet/>
      <dgm:spPr/>
      <dgm:t>
        <a:bodyPr/>
        <a:lstStyle/>
        <a:p>
          <a:endParaRPr lang="sl-SI"/>
        </a:p>
      </dgm:t>
    </dgm:pt>
    <dgm:pt modelId="{F2733F77-32A9-4244-8DFB-AEDAADAE3EC8}" type="sibTrans" cxnId="{FDD175BB-213B-46D0-B1B7-4CC3577C1E63}">
      <dgm:prSet/>
      <dgm:spPr/>
      <dgm:t>
        <a:bodyPr/>
        <a:lstStyle/>
        <a:p>
          <a:endParaRPr lang="sl-SI"/>
        </a:p>
      </dgm:t>
    </dgm:pt>
    <dgm:pt modelId="{63BE746B-8FA7-433B-9813-D6806302035C}">
      <dgm:prSet custT="1"/>
      <dgm:spPr/>
      <dgm:t>
        <a:bodyPr/>
        <a:lstStyle/>
        <a:p>
          <a:r>
            <a:rPr lang="sl-SI" sz="1600" dirty="0" smtClean="0"/>
            <a:t>ARHIV NADOMEŠČANJA</a:t>
          </a:r>
          <a:endParaRPr lang="sl-SI" sz="1600" dirty="0"/>
        </a:p>
      </dgm:t>
    </dgm:pt>
    <dgm:pt modelId="{D7FA0ED7-94D2-4AF2-A1F5-2B6977F814E0}" type="parTrans" cxnId="{CF1C1672-5154-404B-98B8-50D7A35E5BF9}">
      <dgm:prSet/>
      <dgm:spPr/>
      <dgm:t>
        <a:bodyPr/>
        <a:lstStyle/>
        <a:p>
          <a:endParaRPr lang="sl-SI"/>
        </a:p>
      </dgm:t>
    </dgm:pt>
    <dgm:pt modelId="{F522C8F4-F055-4F5B-8E80-DC7AAC82FE41}" type="sibTrans" cxnId="{CF1C1672-5154-404B-98B8-50D7A35E5BF9}">
      <dgm:prSet/>
      <dgm:spPr/>
      <dgm:t>
        <a:bodyPr/>
        <a:lstStyle/>
        <a:p>
          <a:endParaRPr lang="sl-SI"/>
        </a:p>
      </dgm:t>
    </dgm:pt>
    <dgm:pt modelId="{03DB10CC-FA54-409C-A562-AB6F5E40B4FC}">
      <dgm:prSet custT="1"/>
      <dgm:spPr/>
      <dgm:t>
        <a:bodyPr/>
        <a:lstStyle/>
        <a:p>
          <a:r>
            <a:rPr lang="sl-SI" sz="1800" dirty="0" smtClean="0"/>
            <a:t>IZPIS V MAPO</a:t>
          </a:r>
          <a:endParaRPr lang="sl-SI" sz="1800" dirty="0"/>
        </a:p>
      </dgm:t>
    </dgm:pt>
    <dgm:pt modelId="{B02036BE-A2CB-4C6C-8BAB-50CAA95D6CCF}" type="parTrans" cxnId="{49871CF7-D23F-423B-9593-BB06BC9BA97E}">
      <dgm:prSet/>
      <dgm:spPr/>
      <dgm:t>
        <a:bodyPr/>
        <a:lstStyle/>
        <a:p>
          <a:endParaRPr lang="sl-SI"/>
        </a:p>
      </dgm:t>
    </dgm:pt>
    <dgm:pt modelId="{3DEA6EA9-5AB2-4317-8646-711D1C9F2C66}" type="sibTrans" cxnId="{49871CF7-D23F-423B-9593-BB06BC9BA97E}">
      <dgm:prSet/>
      <dgm:spPr/>
      <dgm:t>
        <a:bodyPr/>
        <a:lstStyle/>
        <a:p>
          <a:endParaRPr lang="sl-SI"/>
        </a:p>
      </dgm:t>
    </dgm:pt>
    <dgm:pt modelId="{B110D6D8-9F70-43D8-98DF-B94E390BC889}" type="pres">
      <dgm:prSet presAssocID="{8E802280-B793-4299-B0BC-1527FE9548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96517DF-A5EF-4595-B506-C1C168E0435F}" type="pres">
      <dgm:prSet presAssocID="{3A866949-1365-4BCF-8938-0A1B47B23B92}" presName="centerShape" presStyleLbl="node0" presStyleIdx="0" presStyleCnt="1" custScaleX="410751" custScaleY="76991"/>
      <dgm:spPr/>
      <dgm:t>
        <a:bodyPr/>
        <a:lstStyle/>
        <a:p>
          <a:endParaRPr lang="sl-SI"/>
        </a:p>
      </dgm:t>
    </dgm:pt>
    <dgm:pt modelId="{6DE13889-2AF4-4FB0-B776-28A33151BBE4}" type="pres">
      <dgm:prSet presAssocID="{B8943464-E81C-446D-BD54-1CF2FF4F147A}" presName="parTrans" presStyleLbl="sibTrans2D1" presStyleIdx="0" presStyleCnt="7"/>
      <dgm:spPr/>
      <dgm:t>
        <a:bodyPr/>
        <a:lstStyle/>
        <a:p>
          <a:endParaRPr lang="sl-SI"/>
        </a:p>
      </dgm:t>
    </dgm:pt>
    <dgm:pt modelId="{7F05B93B-5CE5-425F-9E01-B37607B4E541}" type="pres">
      <dgm:prSet presAssocID="{B8943464-E81C-446D-BD54-1CF2FF4F147A}" presName="connectorText" presStyleLbl="sibTrans2D1" presStyleIdx="0" presStyleCnt="7"/>
      <dgm:spPr/>
      <dgm:t>
        <a:bodyPr/>
        <a:lstStyle/>
        <a:p>
          <a:endParaRPr lang="sl-SI"/>
        </a:p>
      </dgm:t>
    </dgm:pt>
    <dgm:pt modelId="{8AD775FD-F661-42A2-81A1-49B47B52D7D1}" type="pres">
      <dgm:prSet presAssocID="{789D9366-BE8A-4DDF-80D4-432A62FF67CC}" presName="node" presStyleLbl="node1" presStyleIdx="0" presStyleCnt="7" custRadScaleRad="91633" custRadScaleInc="5508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68D855A-6C4D-4C36-866A-91ECD94714DE}" type="pres">
      <dgm:prSet presAssocID="{93B4B0FC-3C79-4799-A09C-E77ACEC670A4}" presName="parTrans" presStyleLbl="sibTrans2D1" presStyleIdx="1" presStyleCnt="7"/>
      <dgm:spPr/>
      <dgm:t>
        <a:bodyPr/>
        <a:lstStyle/>
        <a:p>
          <a:endParaRPr lang="sl-SI"/>
        </a:p>
      </dgm:t>
    </dgm:pt>
    <dgm:pt modelId="{AFAB13BC-F0DC-42D4-BCEA-7C4F80EB82E7}" type="pres">
      <dgm:prSet presAssocID="{93B4B0FC-3C79-4799-A09C-E77ACEC670A4}" presName="connectorText" presStyleLbl="sibTrans2D1" presStyleIdx="1" presStyleCnt="7"/>
      <dgm:spPr/>
      <dgm:t>
        <a:bodyPr/>
        <a:lstStyle/>
        <a:p>
          <a:endParaRPr lang="sl-SI"/>
        </a:p>
      </dgm:t>
    </dgm:pt>
    <dgm:pt modelId="{9F6007B9-14A1-4235-B0EF-5E1BCB09F01C}" type="pres">
      <dgm:prSet presAssocID="{103E415B-846F-4118-80A8-4E2D23DC050A}" presName="node" presStyleLbl="node1" presStyleIdx="1" presStyleCnt="7" custScaleX="109691" custRadScaleRad="147877" custRadScaleInc="5567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BD14CE6-41FE-427D-A114-28B327DDBB63}" type="pres">
      <dgm:prSet presAssocID="{AD1E76A4-D4D4-45BD-93D7-144F376A4350}" presName="parTrans" presStyleLbl="sibTrans2D1" presStyleIdx="2" presStyleCnt="7"/>
      <dgm:spPr/>
      <dgm:t>
        <a:bodyPr/>
        <a:lstStyle/>
        <a:p>
          <a:endParaRPr lang="sl-SI"/>
        </a:p>
      </dgm:t>
    </dgm:pt>
    <dgm:pt modelId="{9A162642-BAF0-45C0-9CD4-E815E0F158AA}" type="pres">
      <dgm:prSet presAssocID="{AD1E76A4-D4D4-45BD-93D7-144F376A4350}" presName="connectorText" presStyleLbl="sibTrans2D1" presStyleIdx="2" presStyleCnt="7"/>
      <dgm:spPr/>
      <dgm:t>
        <a:bodyPr/>
        <a:lstStyle/>
        <a:p>
          <a:endParaRPr lang="sl-SI"/>
        </a:p>
      </dgm:t>
    </dgm:pt>
    <dgm:pt modelId="{25604A07-651B-4D14-B23E-1F073E67FE60}" type="pres">
      <dgm:prSet presAssocID="{76FFB2FB-97FD-42A2-8927-D86D535D0F67}" presName="node" presStyleLbl="node1" presStyleIdx="2" presStyleCnt="7" custRadScaleRad="142722" custRadScaleInc="7056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0E25625-23A4-4CF9-B21A-025837C308F2}" type="pres">
      <dgm:prSet presAssocID="{9CB7D250-3962-4DD3-A40E-1E3E2FC60197}" presName="parTrans" presStyleLbl="sibTrans2D1" presStyleIdx="3" presStyleCnt="7"/>
      <dgm:spPr/>
      <dgm:t>
        <a:bodyPr/>
        <a:lstStyle/>
        <a:p>
          <a:endParaRPr lang="sl-SI"/>
        </a:p>
      </dgm:t>
    </dgm:pt>
    <dgm:pt modelId="{D7CF2A06-89A7-46F4-8B19-AC04985586B7}" type="pres">
      <dgm:prSet presAssocID="{9CB7D250-3962-4DD3-A40E-1E3E2FC60197}" presName="connectorText" presStyleLbl="sibTrans2D1" presStyleIdx="3" presStyleCnt="7"/>
      <dgm:spPr/>
      <dgm:t>
        <a:bodyPr/>
        <a:lstStyle/>
        <a:p>
          <a:endParaRPr lang="sl-SI"/>
        </a:p>
      </dgm:t>
    </dgm:pt>
    <dgm:pt modelId="{ECEA79F7-CD37-4C8A-9D57-83C7A4292FC2}" type="pres">
      <dgm:prSet presAssocID="{F269720C-5685-432C-991C-7D50B28E17E6}" presName="node" presStyleLbl="node1" presStyleIdx="3" presStyleCnt="7" custScaleX="134056" custRadScaleRad="89916" custRadScaleInc="12963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6BA8FB1-95B8-420F-8FDF-356A8B705A87}" type="pres">
      <dgm:prSet presAssocID="{D7FA0ED7-94D2-4AF2-A1F5-2B6977F814E0}" presName="parTrans" presStyleLbl="sibTrans2D1" presStyleIdx="4" presStyleCnt="7"/>
      <dgm:spPr/>
      <dgm:t>
        <a:bodyPr/>
        <a:lstStyle/>
        <a:p>
          <a:endParaRPr lang="sl-SI"/>
        </a:p>
      </dgm:t>
    </dgm:pt>
    <dgm:pt modelId="{0DEA0117-37CF-4C24-B514-6510994E3DB6}" type="pres">
      <dgm:prSet presAssocID="{D7FA0ED7-94D2-4AF2-A1F5-2B6977F814E0}" presName="connectorText" presStyleLbl="sibTrans2D1" presStyleIdx="4" presStyleCnt="7"/>
      <dgm:spPr/>
      <dgm:t>
        <a:bodyPr/>
        <a:lstStyle/>
        <a:p>
          <a:endParaRPr lang="sl-SI"/>
        </a:p>
      </dgm:t>
    </dgm:pt>
    <dgm:pt modelId="{B26AFF6A-E832-43A1-9921-3A19DE2BB668}" type="pres">
      <dgm:prSet presAssocID="{63BE746B-8FA7-433B-9813-D6806302035C}" presName="node" presStyleLbl="node1" presStyleIdx="4" presStyleCnt="7" custRadScaleRad="165050" custRadScaleInc="142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9AD9C35-D546-44BE-A376-A9E4757257AF}" type="pres">
      <dgm:prSet presAssocID="{D3EE52D0-29FF-4DDD-A060-59B4B3982999}" presName="parTrans" presStyleLbl="sibTrans2D1" presStyleIdx="5" presStyleCnt="7"/>
      <dgm:spPr/>
      <dgm:t>
        <a:bodyPr/>
        <a:lstStyle/>
        <a:p>
          <a:endParaRPr lang="sl-SI"/>
        </a:p>
      </dgm:t>
    </dgm:pt>
    <dgm:pt modelId="{E20F4611-D38F-49FF-A59D-91C9D64EE099}" type="pres">
      <dgm:prSet presAssocID="{D3EE52D0-29FF-4DDD-A060-59B4B3982999}" presName="connectorText" presStyleLbl="sibTrans2D1" presStyleIdx="5" presStyleCnt="7"/>
      <dgm:spPr/>
      <dgm:t>
        <a:bodyPr/>
        <a:lstStyle/>
        <a:p>
          <a:endParaRPr lang="sl-SI"/>
        </a:p>
      </dgm:t>
    </dgm:pt>
    <dgm:pt modelId="{D64A203D-38A7-4DC3-84D4-9B5964A10D32}" type="pres">
      <dgm:prSet presAssocID="{D103DC1C-A740-429B-A978-B653BFEB6CA6}" presName="node" presStyleLbl="node1" presStyleIdx="5" presStyleCnt="7" custRadScaleRad="165053" custRadScaleInc="9436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9001C72-3F48-4ADD-8E75-4EAEAAB02D98}" type="pres">
      <dgm:prSet presAssocID="{B02036BE-A2CB-4C6C-8BAB-50CAA95D6CCF}" presName="parTrans" presStyleLbl="sibTrans2D1" presStyleIdx="6" presStyleCnt="7"/>
      <dgm:spPr/>
      <dgm:t>
        <a:bodyPr/>
        <a:lstStyle/>
        <a:p>
          <a:endParaRPr lang="sl-SI"/>
        </a:p>
      </dgm:t>
    </dgm:pt>
    <dgm:pt modelId="{38DD9704-5183-4EE3-9DDE-4845F86F274C}" type="pres">
      <dgm:prSet presAssocID="{B02036BE-A2CB-4C6C-8BAB-50CAA95D6CCF}" presName="connectorText" presStyleLbl="sibTrans2D1" presStyleIdx="6" presStyleCnt="7"/>
      <dgm:spPr/>
      <dgm:t>
        <a:bodyPr/>
        <a:lstStyle/>
        <a:p>
          <a:endParaRPr lang="sl-SI"/>
        </a:p>
      </dgm:t>
    </dgm:pt>
    <dgm:pt modelId="{89BF6F8B-98BB-413B-8788-C667CB016AD2}" type="pres">
      <dgm:prSet presAssocID="{03DB10CC-FA54-409C-A562-AB6F5E40B4FC}" presName="node" presStyleLbl="node1" presStyleIdx="6" presStyleCnt="7" custRadScaleRad="108791" custRadScaleInc="2336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DD175BB-213B-46D0-B1B7-4CC3577C1E63}" srcId="{3A866949-1365-4BCF-8938-0A1B47B23B92}" destId="{F269720C-5685-432C-991C-7D50B28E17E6}" srcOrd="3" destOrd="0" parTransId="{9CB7D250-3962-4DD3-A40E-1E3E2FC60197}" sibTransId="{F2733F77-32A9-4244-8DFB-AEDAADAE3EC8}"/>
    <dgm:cxn modelId="{69DCFE96-A01B-4B55-B4B4-39438FE88555}" type="presOf" srcId="{B8943464-E81C-446D-BD54-1CF2FF4F147A}" destId="{7F05B93B-5CE5-425F-9E01-B37607B4E541}" srcOrd="1" destOrd="0" presId="urn:microsoft.com/office/officeart/2005/8/layout/radial5"/>
    <dgm:cxn modelId="{74E53761-F626-46A0-A61C-456B33A4E937}" type="presOf" srcId="{8E802280-B793-4299-B0BC-1527FE954899}" destId="{B110D6D8-9F70-43D8-98DF-B94E390BC889}" srcOrd="0" destOrd="0" presId="urn:microsoft.com/office/officeart/2005/8/layout/radial5"/>
    <dgm:cxn modelId="{1D4BF115-F4FC-434B-9B05-59E3ED9FF607}" srcId="{3A866949-1365-4BCF-8938-0A1B47B23B92}" destId="{D103DC1C-A740-429B-A978-B653BFEB6CA6}" srcOrd="5" destOrd="0" parTransId="{D3EE52D0-29FF-4DDD-A060-59B4B3982999}" sibTransId="{2D3B1945-2AE6-4395-9A50-3B6C5DC596C7}"/>
    <dgm:cxn modelId="{994803ED-90C1-488B-8428-19898EB72BF3}" srcId="{3A866949-1365-4BCF-8938-0A1B47B23B92}" destId="{76FFB2FB-97FD-42A2-8927-D86D535D0F67}" srcOrd="2" destOrd="0" parTransId="{AD1E76A4-D4D4-45BD-93D7-144F376A4350}" sibTransId="{FD30AB85-A546-4435-9372-52234D07A226}"/>
    <dgm:cxn modelId="{2F1EC0A1-F88A-48DC-84A0-1FC3DC6389C6}" type="presOf" srcId="{D3EE52D0-29FF-4DDD-A060-59B4B3982999}" destId="{E20F4611-D38F-49FF-A59D-91C9D64EE099}" srcOrd="1" destOrd="0" presId="urn:microsoft.com/office/officeart/2005/8/layout/radial5"/>
    <dgm:cxn modelId="{CF1C1672-5154-404B-98B8-50D7A35E5BF9}" srcId="{3A866949-1365-4BCF-8938-0A1B47B23B92}" destId="{63BE746B-8FA7-433B-9813-D6806302035C}" srcOrd="4" destOrd="0" parTransId="{D7FA0ED7-94D2-4AF2-A1F5-2B6977F814E0}" sibTransId="{F522C8F4-F055-4F5B-8E80-DC7AAC82FE41}"/>
    <dgm:cxn modelId="{A0DDB719-358D-4A39-8773-393453C07B16}" type="presOf" srcId="{B02036BE-A2CB-4C6C-8BAB-50CAA95D6CCF}" destId="{D9001C72-3F48-4ADD-8E75-4EAEAAB02D98}" srcOrd="0" destOrd="0" presId="urn:microsoft.com/office/officeart/2005/8/layout/radial5"/>
    <dgm:cxn modelId="{0305E731-B37A-4C14-BDE4-135B3B49532C}" type="presOf" srcId="{63BE746B-8FA7-433B-9813-D6806302035C}" destId="{B26AFF6A-E832-43A1-9921-3A19DE2BB668}" srcOrd="0" destOrd="0" presId="urn:microsoft.com/office/officeart/2005/8/layout/radial5"/>
    <dgm:cxn modelId="{245E9459-DD8F-498D-9C48-4A675740A0FF}" srcId="{3A866949-1365-4BCF-8938-0A1B47B23B92}" destId="{103E415B-846F-4118-80A8-4E2D23DC050A}" srcOrd="1" destOrd="0" parTransId="{93B4B0FC-3C79-4799-A09C-E77ACEC670A4}" sibTransId="{5CC7B3AD-E67D-4175-B006-9B3C98CBA5CB}"/>
    <dgm:cxn modelId="{688795F2-4CAD-4333-8FD2-01FCDFBFFF8D}" type="presOf" srcId="{D103DC1C-A740-429B-A978-B653BFEB6CA6}" destId="{D64A203D-38A7-4DC3-84D4-9B5964A10D32}" srcOrd="0" destOrd="0" presId="urn:microsoft.com/office/officeart/2005/8/layout/radial5"/>
    <dgm:cxn modelId="{751CF00F-8EF9-49F3-B9B8-88044A9E8BCA}" type="presOf" srcId="{103E415B-846F-4118-80A8-4E2D23DC050A}" destId="{9F6007B9-14A1-4235-B0EF-5E1BCB09F01C}" srcOrd="0" destOrd="0" presId="urn:microsoft.com/office/officeart/2005/8/layout/radial5"/>
    <dgm:cxn modelId="{43BE0452-8318-485C-B16B-E8B9697F21C1}" type="presOf" srcId="{9CB7D250-3962-4DD3-A40E-1E3E2FC60197}" destId="{D7CF2A06-89A7-46F4-8B19-AC04985586B7}" srcOrd="1" destOrd="0" presId="urn:microsoft.com/office/officeart/2005/8/layout/radial5"/>
    <dgm:cxn modelId="{231D12BB-FE58-4469-B9EB-9287FA426D56}" type="presOf" srcId="{F269720C-5685-432C-991C-7D50B28E17E6}" destId="{ECEA79F7-CD37-4C8A-9D57-83C7A4292FC2}" srcOrd="0" destOrd="0" presId="urn:microsoft.com/office/officeart/2005/8/layout/radial5"/>
    <dgm:cxn modelId="{B1010AC1-1433-4007-AF58-0D2652641D35}" type="presOf" srcId="{AD1E76A4-D4D4-45BD-93D7-144F376A4350}" destId="{FBD14CE6-41FE-427D-A114-28B327DDBB63}" srcOrd="0" destOrd="0" presId="urn:microsoft.com/office/officeart/2005/8/layout/radial5"/>
    <dgm:cxn modelId="{F8A988EF-1BC0-4209-805C-348EF3839087}" type="presOf" srcId="{D7FA0ED7-94D2-4AF2-A1F5-2B6977F814E0}" destId="{36BA8FB1-95B8-420F-8FDF-356A8B705A87}" srcOrd="0" destOrd="0" presId="urn:microsoft.com/office/officeart/2005/8/layout/radial5"/>
    <dgm:cxn modelId="{B881EEBA-9A4B-48CC-B958-BD40DFCF53E0}" srcId="{8E802280-B793-4299-B0BC-1527FE954899}" destId="{1D89E759-372B-4683-A6F4-B7E16A935C7C}" srcOrd="2" destOrd="0" parTransId="{D3962504-DF71-4631-969F-81B1B8FFBE5B}" sibTransId="{E6A7DBA5-518D-4FC5-AA68-495CDBCA4599}"/>
    <dgm:cxn modelId="{602BDFE9-FE66-4C66-97F9-7ADA0DC755AA}" type="presOf" srcId="{D7FA0ED7-94D2-4AF2-A1F5-2B6977F814E0}" destId="{0DEA0117-37CF-4C24-B514-6510994E3DB6}" srcOrd="1" destOrd="0" presId="urn:microsoft.com/office/officeart/2005/8/layout/radial5"/>
    <dgm:cxn modelId="{13E84904-9456-4004-B140-44EDA6F18942}" srcId="{3A866949-1365-4BCF-8938-0A1B47B23B92}" destId="{789D9366-BE8A-4DDF-80D4-432A62FF67CC}" srcOrd="0" destOrd="0" parTransId="{B8943464-E81C-446D-BD54-1CF2FF4F147A}" sibTransId="{C71B8F9D-9F16-410A-917A-96B681B42389}"/>
    <dgm:cxn modelId="{BF94C8E3-056C-4B2C-9279-73C1E59073B6}" type="presOf" srcId="{B02036BE-A2CB-4C6C-8BAB-50CAA95D6CCF}" destId="{38DD9704-5183-4EE3-9DDE-4845F86F274C}" srcOrd="1" destOrd="0" presId="urn:microsoft.com/office/officeart/2005/8/layout/radial5"/>
    <dgm:cxn modelId="{A3C6E565-BD3C-4B73-BCC9-6CDD9F52C3C4}" type="presOf" srcId="{3A866949-1365-4BCF-8938-0A1B47B23B92}" destId="{096517DF-A5EF-4595-B506-C1C168E0435F}" srcOrd="0" destOrd="0" presId="urn:microsoft.com/office/officeart/2005/8/layout/radial5"/>
    <dgm:cxn modelId="{72D55667-D45C-4720-9B8B-510EBE5FCDF4}" type="presOf" srcId="{03DB10CC-FA54-409C-A562-AB6F5E40B4FC}" destId="{89BF6F8B-98BB-413B-8788-C667CB016AD2}" srcOrd="0" destOrd="0" presId="urn:microsoft.com/office/officeart/2005/8/layout/radial5"/>
    <dgm:cxn modelId="{B05AEB7E-9E8F-4556-85C1-03D428FD8142}" type="presOf" srcId="{AD1E76A4-D4D4-45BD-93D7-144F376A4350}" destId="{9A162642-BAF0-45C0-9CD4-E815E0F158AA}" srcOrd="1" destOrd="0" presId="urn:microsoft.com/office/officeart/2005/8/layout/radial5"/>
    <dgm:cxn modelId="{7FA70778-A8A1-49EE-9A0A-298B21413A88}" type="presOf" srcId="{93B4B0FC-3C79-4799-A09C-E77ACEC670A4}" destId="{D68D855A-6C4D-4C36-866A-91ECD94714DE}" srcOrd="0" destOrd="0" presId="urn:microsoft.com/office/officeart/2005/8/layout/radial5"/>
    <dgm:cxn modelId="{7EDB2A50-A522-47DD-B8B8-03223A72595E}" srcId="{8E802280-B793-4299-B0BC-1527FE954899}" destId="{61BC7743-88BA-4788-9855-A9A73775195C}" srcOrd="1" destOrd="0" parTransId="{172D88CF-513B-4281-A77F-C948128D5CBA}" sibTransId="{03E6CC2D-F176-4F6A-B45D-B806F27BA8A4}"/>
    <dgm:cxn modelId="{49871CF7-D23F-423B-9593-BB06BC9BA97E}" srcId="{3A866949-1365-4BCF-8938-0A1B47B23B92}" destId="{03DB10CC-FA54-409C-A562-AB6F5E40B4FC}" srcOrd="6" destOrd="0" parTransId="{B02036BE-A2CB-4C6C-8BAB-50CAA95D6CCF}" sibTransId="{3DEA6EA9-5AB2-4317-8646-711D1C9F2C66}"/>
    <dgm:cxn modelId="{A2C536AB-245E-41D6-B173-7266561A98F3}" type="presOf" srcId="{789D9366-BE8A-4DDF-80D4-432A62FF67CC}" destId="{8AD775FD-F661-42A2-81A1-49B47B52D7D1}" srcOrd="0" destOrd="0" presId="urn:microsoft.com/office/officeart/2005/8/layout/radial5"/>
    <dgm:cxn modelId="{0D73C04B-967B-4DA9-8900-9BC40C0FEC3A}" srcId="{8E802280-B793-4299-B0BC-1527FE954899}" destId="{3A866949-1365-4BCF-8938-0A1B47B23B92}" srcOrd="0" destOrd="0" parTransId="{DE6A3437-3F55-456E-9E44-BE850AA11FE8}" sibTransId="{08606DCB-E857-4920-8106-BCEA46F7FF93}"/>
    <dgm:cxn modelId="{EA7D277E-89D3-4FCA-8F85-B36D49C56422}" type="presOf" srcId="{B8943464-E81C-446D-BD54-1CF2FF4F147A}" destId="{6DE13889-2AF4-4FB0-B776-28A33151BBE4}" srcOrd="0" destOrd="0" presId="urn:microsoft.com/office/officeart/2005/8/layout/radial5"/>
    <dgm:cxn modelId="{1B59F605-32A3-4FCE-805F-D6F2ADD5AE7D}" type="presOf" srcId="{76FFB2FB-97FD-42A2-8927-D86D535D0F67}" destId="{25604A07-651B-4D14-B23E-1F073E67FE60}" srcOrd="0" destOrd="0" presId="urn:microsoft.com/office/officeart/2005/8/layout/radial5"/>
    <dgm:cxn modelId="{A671025F-1DF3-4375-B643-D9AE88388AD8}" type="presOf" srcId="{93B4B0FC-3C79-4799-A09C-E77ACEC670A4}" destId="{AFAB13BC-F0DC-42D4-BCEA-7C4F80EB82E7}" srcOrd="1" destOrd="0" presId="urn:microsoft.com/office/officeart/2005/8/layout/radial5"/>
    <dgm:cxn modelId="{5B43E2CF-9950-436E-89BE-A81FEB92F171}" type="presOf" srcId="{9CB7D250-3962-4DD3-A40E-1E3E2FC60197}" destId="{10E25625-23A4-4CF9-B21A-025837C308F2}" srcOrd="0" destOrd="0" presId="urn:microsoft.com/office/officeart/2005/8/layout/radial5"/>
    <dgm:cxn modelId="{63C6383B-02C0-4793-B151-E8A573F8A3D3}" type="presOf" srcId="{D3EE52D0-29FF-4DDD-A060-59B4B3982999}" destId="{89AD9C35-D546-44BE-A376-A9E4757257AF}" srcOrd="0" destOrd="0" presId="urn:microsoft.com/office/officeart/2005/8/layout/radial5"/>
    <dgm:cxn modelId="{6787DD28-4B4E-42D4-8DF0-8ADDD18672F6}" type="presParOf" srcId="{B110D6D8-9F70-43D8-98DF-B94E390BC889}" destId="{096517DF-A5EF-4595-B506-C1C168E0435F}" srcOrd="0" destOrd="0" presId="urn:microsoft.com/office/officeart/2005/8/layout/radial5"/>
    <dgm:cxn modelId="{4C119137-30D5-4340-89EB-BB34F51D91F9}" type="presParOf" srcId="{B110D6D8-9F70-43D8-98DF-B94E390BC889}" destId="{6DE13889-2AF4-4FB0-B776-28A33151BBE4}" srcOrd="1" destOrd="0" presId="urn:microsoft.com/office/officeart/2005/8/layout/radial5"/>
    <dgm:cxn modelId="{929D5CB2-2C80-467C-8BC4-5EAE5D3997B2}" type="presParOf" srcId="{6DE13889-2AF4-4FB0-B776-28A33151BBE4}" destId="{7F05B93B-5CE5-425F-9E01-B37607B4E541}" srcOrd="0" destOrd="0" presId="urn:microsoft.com/office/officeart/2005/8/layout/radial5"/>
    <dgm:cxn modelId="{3212811A-4658-400B-A210-43F3610F879E}" type="presParOf" srcId="{B110D6D8-9F70-43D8-98DF-B94E390BC889}" destId="{8AD775FD-F661-42A2-81A1-49B47B52D7D1}" srcOrd="2" destOrd="0" presId="urn:microsoft.com/office/officeart/2005/8/layout/radial5"/>
    <dgm:cxn modelId="{E506D395-EFBE-4BFB-AF17-016C2FB00133}" type="presParOf" srcId="{B110D6D8-9F70-43D8-98DF-B94E390BC889}" destId="{D68D855A-6C4D-4C36-866A-91ECD94714DE}" srcOrd="3" destOrd="0" presId="urn:microsoft.com/office/officeart/2005/8/layout/radial5"/>
    <dgm:cxn modelId="{92D78405-3BA9-432E-BD6C-441B358F263A}" type="presParOf" srcId="{D68D855A-6C4D-4C36-866A-91ECD94714DE}" destId="{AFAB13BC-F0DC-42D4-BCEA-7C4F80EB82E7}" srcOrd="0" destOrd="0" presId="urn:microsoft.com/office/officeart/2005/8/layout/radial5"/>
    <dgm:cxn modelId="{989E75A9-5147-4476-8184-FBA7ED388FD6}" type="presParOf" srcId="{B110D6D8-9F70-43D8-98DF-B94E390BC889}" destId="{9F6007B9-14A1-4235-B0EF-5E1BCB09F01C}" srcOrd="4" destOrd="0" presId="urn:microsoft.com/office/officeart/2005/8/layout/radial5"/>
    <dgm:cxn modelId="{575A2C2D-F92C-45C3-9C19-1E716FE880EF}" type="presParOf" srcId="{B110D6D8-9F70-43D8-98DF-B94E390BC889}" destId="{FBD14CE6-41FE-427D-A114-28B327DDBB63}" srcOrd="5" destOrd="0" presId="urn:microsoft.com/office/officeart/2005/8/layout/radial5"/>
    <dgm:cxn modelId="{FF62A65E-BA82-4971-9AC6-4FD1A6265F82}" type="presParOf" srcId="{FBD14CE6-41FE-427D-A114-28B327DDBB63}" destId="{9A162642-BAF0-45C0-9CD4-E815E0F158AA}" srcOrd="0" destOrd="0" presId="urn:microsoft.com/office/officeart/2005/8/layout/radial5"/>
    <dgm:cxn modelId="{372E2B55-DD2F-46D9-B055-3FBF8F39CAD2}" type="presParOf" srcId="{B110D6D8-9F70-43D8-98DF-B94E390BC889}" destId="{25604A07-651B-4D14-B23E-1F073E67FE60}" srcOrd="6" destOrd="0" presId="urn:microsoft.com/office/officeart/2005/8/layout/radial5"/>
    <dgm:cxn modelId="{0A1FF443-8B16-4785-B2D7-5CD393475BD0}" type="presParOf" srcId="{B110D6D8-9F70-43D8-98DF-B94E390BC889}" destId="{10E25625-23A4-4CF9-B21A-025837C308F2}" srcOrd="7" destOrd="0" presId="urn:microsoft.com/office/officeart/2005/8/layout/radial5"/>
    <dgm:cxn modelId="{8F9B7203-EAFD-499F-934D-A19CC9E12D9D}" type="presParOf" srcId="{10E25625-23A4-4CF9-B21A-025837C308F2}" destId="{D7CF2A06-89A7-46F4-8B19-AC04985586B7}" srcOrd="0" destOrd="0" presId="urn:microsoft.com/office/officeart/2005/8/layout/radial5"/>
    <dgm:cxn modelId="{EACF71B0-6CD7-4051-9F7A-52C9AA536739}" type="presParOf" srcId="{B110D6D8-9F70-43D8-98DF-B94E390BC889}" destId="{ECEA79F7-CD37-4C8A-9D57-83C7A4292FC2}" srcOrd="8" destOrd="0" presId="urn:microsoft.com/office/officeart/2005/8/layout/radial5"/>
    <dgm:cxn modelId="{F6311054-A1AB-4782-824A-F3180340A520}" type="presParOf" srcId="{B110D6D8-9F70-43D8-98DF-B94E390BC889}" destId="{36BA8FB1-95B8-420F-8FDF-356A8B705A87}" srcOrd="9" destOrd="0" presId="urn:microsoft.com/office/officeart/2005/8/layout/radial5"/>
    <dgm:cxn modelId="{370D23C3-03B4-4F4C-9DC6-ECD304D8311D}" type="presParOf" srcId="{36BA8FB1-95B8-420F-8FDF-356A8B705A87}" destId="{0DEA0117-37CF-4C24-B514-6510994E3DB6}" srcOrd="0" destOrd="0" presId="urn:microsoft.com/office/officeart/2005/8/layout/radial5"/>
    <dgm:cxn modelId="{F41F44B4-EA62-404D-9BB1-62D27CDE69F9}" type="presParOf" srcId="{B110D6D8-9F70-43D8-98DF-B94E390BC889}" destId="{B26AFF6A-E832-43A1-9921-3A19DE2BB668}" srcOrd="10" destOrd="0" presId="urn:microsoft.com/office/officeart/2005/8/layout/radial5"/>
    <dgm:cxn modelId="{917E008A-F2C0-4F85-9456-A9B627E55972}" type="presParOf" srcId="{B110D6D8-9F70-43D8-98DF-B94E390BC889}" destId="{89AD9C35-D546-44BE-A376-A9E4757257AF}" srcOrd="11" destOrd="0" presId="urn:microsoft.com/office/officeart/2005/8/layout/radial5"/>
    <dgm:cxn modelId="{9E788096-C421-405E-99C7-967792CC7A72}" type="presParOf" srcId="{89AD9C35-D546-44BE-A376-A9E4757257AF}" destId="{E20F4611-D38F-49FF-A59D-91C9D64EE099}" srcOrd="0" destOrd="0" presId="urn:microsoft.com/office/officeart/2005/8/layout/radial5"/>
    <dgm:cxn modelId="{13D92511-9E1E-4934-A321-E8E6B0DF7A39}" type="presParOf" srcId="{B110D6D8-9F70-43D8-98DF-B94E390BC889}" destId="{D64A203D-38A7-4DC3-84D4-9B5964A10D32}" srcOrd="12" destOrd="0" presId="urn:microsoft.com/office/officeart/2005/8/layout/radial5"/>
    <dgm:cxn modelId="{EF679A11-9266-4BC3-8895-7D4A8B1585D2}" type="presParOf" srcId="{B110D6D8-9F70-43D8-98DF-B94E390BC889}" destId="{D9001C72-3F48-4ADD-8E75-4EAEAAB02D98}" srcOrd="13" destOrd="0" presId="urn:microsoft.com/office/officeart/2005/8/layout/radial5"/>
    <dgm:cxn modelId="{56882325-C4EF-41A3-AB9B-370CB7CA68CB}" type="presParOf" srcId="{D9001C72-3F48-4ADD-8E75-4EAEAAB02D98}" destId="{38DD9704-5183-4EE3-9DDE-4845F86F274C}" srcOrd="0" destOrd="0" presId="urn:microsoft.com/office/officeart/2005/8/layout/radial5"/>
    <dgm:cxn modelId="{A8A2A9A1-D1BF-4FB1-88F6-DB1C5A78068C}" type="presParOf" srcId="{B110D6D8-9F70-43D8-98DF-B94E390BC889}" destId="{89BF6F8B-98BB-413B-8788-C667CB016AD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F3BC9-ADA6-4F22-B9A9-FA1E9B46B8EA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sl-SI"/>
        </a:p>
      </dgm:t>
    </dgm:pt>
    <dgm:pt modelId="{F9053270-1E23-425E-9B43-EF323212D356}">
      <dgm:prSet phldrT="[besedilo]"/>
      <dgm:spPr/>
      <dgm:t>
        <a:bodyPr/>
        <a:lstStyle/>
        <a:p>
          <a:r>
            <a:rPr lang="sl-SI" dirty="0" smtClean="0"/>
            <a:t>STATISTIČNO POROČILO</a:t>
          </a:r>
          <a:endParaRPr lang="sl-SI" dirty="0"/>
        </a:p>
      </dgm:t>
    </dgm:pt>
    <dgm:pt modelId="{9DFA902C-5D50-469C-82F8-37D714DBE378}" type="parTrans" cxnId="{F17BFE1E-B2F2-4A1B-9B58-D84790E72BD9}">
      <dgm:prSet/>
      <dgm:spPr/>
      <dgm:t>
        <a:bodyPr/>
        <a:lstStyle/>
        <a:p>
          <a:endParaRPr lang="sl-SI"/>
        </a:p>
      </dgm:t>
    </dgm:pt>
    <dgm:pt modelId="{0BA24596-B590-4B1E-B72D-3726E149BB28}" type="sibTrans" cxnId="{F17BFE1E-B2F2-4A1B-9B58-D84790E72BD9}">
      <dgm:prSet/>
      <dgm:spPr/>
      <dgm:t>
        <a:bodyPr/>
        <a:lstStyle/>
        <a:p>
          <a:endParaRPr lang="sl-SI"/>
        </a:p>
      </dgm:t>
    </dgm:pt>
    <dgm:pt modelId="{83FE6BE1-4707-4CA1-8B09-FC7CC2C413F4}">
      <dgm:prSet phldrT="[besedilo]"/>
      <dgm:spPr/>
      <dgm:t>
        <a:bodyPr/>
        <a:lstStyle/>
        <a:p>
          <a:r>
            <a:rPr lang="sl-SI" dirty="0" smtClean="0"/>
            <a:t>ŠTEVILO UČENCEV</a:t>
          </a:r>
          <a:endParaRPr lang="sl-SI" dirty="0"/>
        </a:p>
      </dgm:t>
    </dgm:pt>
    <dgm:pt modelId="{9761943E-AA05-41AB-BDD8-D61A21D8AE12}" type="parTrans" cxnId="{A9D6CB1B-D8E0-4E94-9053-7DFADA715205}">
      <dgm:prSet/>
      <dgm:spPr/>
      <dgm:t>
        <a:bodyPr/>
        <a:lstStyle/>
        <a:p>
          <a:endParaRPr lang="sl-SI"/>
        </a:p>
      </dgm:t>
    </dgm:pt>
    <dgm:pt modelId="{DCAD7C45-2868-4532-B0F6-D7B3A73D51F0}" type="sibTrans" cxnId="{A9D6CB1B-D8E0-4E94-9053-7DFADA715205}">
      <dgm:prSet/>
      <dgm:spPr/>
      <dgm:t>
        <a:bodyPr/>
        <a:lstStyle/>
        <a:p>
          <a:endParaRPr lang="sl-SI"/>
        </a:p>
      </dgm:t>
    </dgm:pt>
    <dgm:pt modelId="{7A1C583F-CF73-457B-AA15-E008846D8C87}">
      <dgm:prSet phldrT="[besedilo]"/>
      <dgm:spPr/>
      <dgm:t>
        <a:bodyPr/>
        <a:lstStyle/>
        <a:p>
          <a:r>
            <a:rPr lang="sl-SI" dirty="0" smtClean="0"/>
            <a:t>POZITIVNI</a:t>
          </a:r>
          <a:endParaRPr lang="sl-SI" dirty="0"/>
        </a:p>
      </dgm:t>
    </dgm:pt>
    <dgm:pt modelId="{E50830F3-FD6E-4D63-A8B1-D33536B11F1D}" type="parTrans" cxnId="{5AD3DA52-5721-4812-804A-9C9EC418A919}">
      <dgm:prSet/>
      <dgm:spPr/>
      <dgm:t>
        <a:bodyPr/>
        <a:lstStyle/>
        <a:p>
          <a:endParaRPr lang="sl-SI"/>
        </a:p>
      </dgm:t>
    </dgm:pt>
    <dgm:pt modelId="{41481C93-0C37-42C3-82B0-DDB15621071D}" type="sibTrans" cxnId="{5AD3DA52-5721-4812-804A-9C9EC418A919}">
      <dgm:prSet/>
      <dgm:spPr/>
      <dgm:t>
        <a:bodyPr/>
        <a:lstStyle/>
        <a:p>
          <a:endParaRPr lang="sl-SI"/>
        </a:p>
      </dgm:t>
    </dgm:pt>
    <dgm:pt modelId="{F7AD166D-4250-4316-A150-19B0D0616D98}">
      <dgm:prSet phldrT="[besedilo]"/>
      <dgm:spPr/>
      <dgm:t>
        <a:bodyPr/>
        <a:lstStyle/>
        <a:p>
          <a:r>
            <a:rPr lang="sl-SI" dirty="0" smtClean="0"/>
            <a:t>NEOCENJENI</a:t>
          </a:r>
          <a:endParaRPr lang="sl-SI" dirty="0"/>
        </a:p>
      </dgm:t>
    </dgm:pt>
    <dgm:pt modelId="{310F4905-94FC-400D-B714-437505EAD44C}" type="parTrans" cxnId="{87BAB8A7-6A91-4D8E-92E6-B4B43BCF33F3}">
      <dgm:prSet/>
      <dgm:spPr/>
      <dgm:t>
        <a:bodyPr/>
        <a:lstStyle/>
        <a:p>
          <a:endParaRPr lang="sl-SI"/>
        </a:p>
      </dgm:t>
    </dgm:pt>
    <dgm:pt modelId="{F01EB370-C1E8-47B5-9C2B-C6DF2EA53BE4}" type="sibTrans" cxnId="{87BAB8A7-6A91-4D8E-92E6-B4B43BCF33F3}">
      <dgm:prSet/>
      <dgm:spPr/>
      <dgm:t>
        <a:bodyPr/>
        <a:lstStyle/>
        <a:p>
          <a:endParaRPr lang="sl-SI"/>
        </a:p>
      </dgm:t>
    </dgm:pt>
    <dgm:pt modelId="{C2C03DD2-A7E2-4D49-BF8A-27BB66760F95}">
      <dgm:prSet/>
      <dgm:spPr/>
      <dgm:t>
        <a:bodyPr/>
        <a:lstStyle/>
        <a:p>
          <a:r>
            <a:rPr lang="sl-SI" dirty="0" smtClean="0"/>
            <a:t>ŠTEVILO DNI DEJAVNOSTI</a:t>
          </a:r>
          <a:endParaRPr lang="sl-SI" dirty="0"/>
        </a:p>
      </dgm:t>
    </dgm:pt>
    <dgm:pt modelId="{B8D7F390-2FC4-4DAE-BEA2-8232C429C2CB}" type="parTrans" cxnId="{18C30184-0004-412C-868A-836707A7B24E}">
      <dgm:prSet/>
      <dgm:spPr/>
      <dgm:t>
        <a:bodyPr/>
        <a:lstStyle/>
        <a:p>
          <a:endParaRPr lang="sl-SI"/>
        </a:p>
      </dgm:t>
    </dgm:pt>
    <dgm:pt modelId="{3F143004-8A0E-4A29-94D1-FA8C86CD0AB0}" type="sibTrans" cxnId="{18C30184-0004-412C-868A-836707A7B24E}">
      <dgm:prSet/>
      <dgm:spPr/>
      <dgm:t>
        <a:bodyPr/>
        <a:lstStyle/>
        <a:p>
          <a:endParaRPr lang="sl-SI"/>
        </a:p>
      </dgm:t>
    </dgm:pt>
    <dgm:pt modelId="{5A67D04E-831D-45F2-BFD2-9FD483CEDCF8}">
      <dgm:prSet/>
      <dgm:spPr/>
      <dgm:t>
        <a:bodyPr/>
        <a:lstStyle/>
        <a:p>
          <a:r>
            <a:rPr lang="sl-SI" dirty="0" smtClean="0"/>
            <a:t>IZOSTANKI</a:t>
          </a:r>
          <a:endParaRPr lang="sl-SI" dirty="0"/>
        </a:p>
      </dgm:t>
    </dgm:pt>
    <dgm:pt modelId="{6B378FC9-B527-4274-B2BE-A60842660FF1}" type="parTrans" cxnId="{5F1826B1-145F-46E6-9AA3-BED720532643}">
      <dgm:prSet/>
      <dgm:spPr/>
      <dgm:t>
        <a:bodyPr/>
        <a:lstStyle/>
        <a:p>
          <a:endParaRPr lang="sl-SI"/>
        </a:p>
      </dgm:t>
    </dgm:pt>
    <dgm:pt modelId="{3C353E06-7B6F-4140-B1C6-5680F1D7E1FC}" type="sibTrans" cxnId="{5F1826B1-145F-46E6-9AA3-BED720532643}">
      <dgm:prSet/>
      <dgm:spPr/>
      <dgm:t>
        <a:bodyPr/>
        <a:lstStyle/>
        <a:p>
          <a:endParaRPr lang="sl-SI"/>
        </a:p>
      </dgm:t>
    </dgm:pt>
    <dgm:pt modelId="{F14A264C-20BA-4FC4-8F68-102ED3BED2B3}">
      <dgm:prSet/>
      <dgm:spPr/>
      <dgm:t>
        <a:bodyPr/>
        <a:lstStyle/>
        <a:p>
          <a:r>
            <a:rPr lang="sl-SI" dirty="0" smtClean="0"/>
            <a:t>REALIZACIJA UR POUKA</a:t>
          </a:r>
          <a:endParaRPr lang="sl-SI" dirty="0"/>
        </a:p>
      </dgm:t>
    </dgm:pt>
    <dgm:pt modelId="{ABA6D2D9-A73B-41E6-8E36-58E63D664FCA}" type="parTrans" cxnId="{B48F7B64-A60C-4CC0-8F5D-CDAB9316AEA2}">
      <dgm:prSet/>
      <dgm:spPr/>
      <dgm:t>
        <a:bodyPr/>
        <a:lstStyle/>
        <a:p>
          <a:endParaRPr lang="sl-SI"/>
        </a:p>
      </dgm:t>
    </dgm:pt>
    <dgm:pt modelId="{028E4504-4C4F-4F3C-A690-80592DAC943F}" type="sibTrans" cxnId="{B48F7B64-A60C-4CC0-8F5D-CDAB9316AEA2}">
      <dgm:prSet/>
      <dgm:spPr/>
      <dgm:t>
        <a:bodyPr/>
        <a:lstStyle/>
        <a:p>
          <a:endParaRPr lang="sl-SI"/>
        </a:p>
      </dgm:t>
    </dgm:pt>
    <dgm:pt modelId="{748D337A-48A0-4337-A9B8-ACE5AC0AFB45}">
      <dgm:prSet/>
      <dgm:spPr/>
      <dgm:t>
        <a:bodyPr/>
        <a:lstStyle/>
        <a:p>
          <a:r>
            <a:rPr lang="sl-SI" dirty="0" smtClean="0"/>
            <a:t>NEGATIVNE OCENE</a:t>
          </a:r>
          <a:endParaRPr lang="sl-SI" dirty="0"/>
        </a:p>
      </dgm:t>
    </dgm:pt>
    <dgm:pt modelId="{B0338894-0EDD-4635-A622-B3AC74DE8CE3}" type="parTrans" cxnId="{0666E979-FF85-4C6D-AC0C-84A7150C066F}">
      <dgm:prSet/>
      <dgm:spPr/>
      <dgm:t>
        <a:bodyPr/>
        <a:lstStyle/>
        <a:p>
          <a:endParaRPr lang="sl-SI"/>
        </a:p>
      </dgm:t>
    </dgm:pt>
    <dgm:pt modelId="{E3B5865A-C22B-4C36-9DE8-803E53168F53}" type="sibTrans" cxnId="{0666E979-FF85-4C6D-AC0C-84A7150C066F}">
      <dgm:prSet/>
      <dgm:spPr/>
      <dgm:t>
        <a:bodyPr/>
        <a:lstStyle/>
        <a:p>
          <a:endParaRPr lang="sl-SI"/>
        </a:p>
      </dgm:t>
    </dgm:pt>
    <dgm:pt modelId="{1E3614AB-869C-4A70-BAEE-3DA0666F22E1}" type="pres">
      <dgm:prSet presAssocID="{D53F3BC9-ADA6-4F22-B9A9-FA1E9B46B8E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E07BFF06-B99C-43A2-A2CB-59277AB0AC8B}" type="pres">
      <dgm:prSet presAssocID="{F9053270-1E23-425E-9B43-EF323212D356}" presName="centerShape" presStyleLbl="node0" presStyleIdx="0" presStyleCnt="1"/>
      <dgm:spPr/>
      <dgm:t>
        <a:bodyPr/>
        <a:lstStyle/>
        <a:p>
          <a:endParaRPr lang="sl-SI"/>
        </a:p>
      </dgm:t>
    </dgm:pt>
    <dgm:pt modelId="{2F890412-819B-4FFD-B06C-B8DCF6647A34}" type="pres">
      <dgm:prSet presAssocID="{9761943E-AA05-41AB-BDD8-D61A21D8AE12}" presName="parTrans" presStyleLbl="bgSibTrans2D1" presStyleIdx="0" presStyleCnt="7"/>
      <dgm:spPr/>
      <dgm:t>
        <a:bodyPr/>
        <a:lstStyle/>
        <a:p>
          <a:endParaRPr lang="sl-SI"/>
        </a:p>
      </dgm:t>
    </dgm:pt>
    <dgm:pt modelId="{7C2941A7-EF3D-4D8D-A322-3E73FCB37ED5}" type="pres">
      <dgm:prSet presAssocID="{83FE6BE1-4707-4CA1-8B09-FC7CC2C413F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35D61BC-4CE0-4613-840A-49F021CCA25A}" type="pres">
      <dgm:prSet presAssocID="{E50830F3-FD6E-4D63-A8B1-D33536B11F1D}" presName="parTrans" presStyleLbl="bgSibTrans2D1" presStyleIdx="1" presStyleCnt="7"/>
      <dgm:spPr/>
      <dgm:t>
        <a:bodyPr/>
        <a:lstStyle/>
        <a:p>
          <a:endParaRPr lang="sl-SI"/>
        </a:p>
      </dgm:t>
    </dgm:pt>
    <dgm:pt modelId="{6F3B0A7F-E832-4710-A984-84DA91CD1555}" type="pres">
      <dgm:prSet presAssocID="{7A1C583F-CF73-457B-AA15-E008846D8C8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2B6DD9C-C188-4292-8193-F1F29CC92DE8}" type="pres">
      <dgm:prSet presAssocID="{310F4905-94FC-400D-B714-437505EAD44C}" presName="parTrans" presStyleLbl="bgSibTrans2D1" presStyleIdx="2" presStyleCnt="7"/>
      <dgm:spPr/>
      <dgm:t>
        <a:bodyPr/>
        <a:lstStyle/>
        <a:p>
          <a:endParaRPr lang="sl-SI"/>
        </a:p>
      </dgm:t>
    </dgm:pt>
    <dgm:pt modelId="{FA26AB42-A989-405F-B366-DC04CE7E757B}" type="pres">
      <dgm:prSet presAssocID="{F7AD166D-4250-4316-A150-19B0D0616D9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13BAEE3-8226-459A-B3AD-C6C36957F7EB}" type="pres">
      <dgm:prSet presAssocID="{B8D7F390-2FC4-4DAE-BEA2-8232C429C2CB}" presName="parTrans" presStyleLbl="bgSibTrans2D1" presStyleIdx="3" presStyleCnt="7"/>
      <dgm:spPr/>
      <dgm:t>
        <a:bodyPr/>
        <a:lstStyle/>
        <a:p>
          <a:endParaRPr lang="sl-SI"/>
        </a:p>
      </dgm:t>
    </dgm:pt>
    <dgm:pt modelId="{34B60912-A9B0-4AC9-B322-F3561A8BEAD1}" type="pres">
      <dgm:prSet presAssocID="{C2C03DD2-A7E2-4D49-BF8A-27BB66760F9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E4E212E-6A15-436E-9B38-BE7026C3498A}" type="pres">
      <dgm:prSet presAssocID="{6B378FC9-B527-4274-B2BE-A60842660FF1}" presName="parTrans" presStyleLbl="bgSibTrans2D1" presStyleIdx="4" presStyleCnt="7"/>
      <dgm:spPr/>
      <dgm:t>
        <a:bodyPr/>
        <a:lstStyle/>
        <a:p>
          <a:endParaRPr lang="sl-SI"/>
        </a:p>
      </dgm:t>
    </dgm:pt>
    <dgm:pt modelId="{22CE3634-DDB3-45B2-9C4A-7628312B5031}" type="pres">
      <dgm:prSet presAssocID="{5A67D04E-831D-45F2-BFD2-9FD483CEDCF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0D14926-E3CC-4AF1-9ADC-E13CE3922BCD}" type="pres">
      <dgm:prSet presAssocID="{ABA6D2D9-A73B-41E6-8E36-58E63D664FCA}" presName="parTrans" presStyleLbl="bgSibTrans2D1" presStyleIdx="5" presStyleCnt="7" custLinFactNeighborX="-5047" custLinFactNeighborY="8307"/>
      <dgm:spPr/>
      <dgm:t>
        <a:bodyPr/>
        <a:lstStyle/>
        <a:p>
          <a:endParaRPr lang="sl-SI"/>
        </a:p>
      </dgm:t>
    </dgm:pt>
    <dgm:pt modelId="{C95FCA2F-323E-4961-A258-B1797DA1000E}" type="pres">
      <dgm:prSet presAssocID="{F14A264C-20BA-4FC4-8F68-102ED3BED2B3}" presName="node" presStyleLbl="node1" presStyleIdx="5" presStyleCnt="7" custRadScaleRad="91719" custRadScaleInc="10048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E9F22C7-548A-4671-A863-ECDD52FC6B9D}" type="pres">
      <dgm:prSet presAssocID="{B0338894-0EDD-4635-A622-B3AC74DE8CE3}" presName="parTrans" presStyleLbl="bgSibTrans2D1" presStyleIdx="6" presStyleCnt="7"/>
      <dgm:spPr/>
      <dgm:t>
        <a:bodyPr/>
        <a:lstStyle/>
        <a:p>
          <a:endParaRPr lang="sl-SI"/>
        </a:p>
      </dgm:t>
    </dgm:pt>
    <dgm:pt modelId="{04C87F5A-4F6A-46D1-8F71-63DBBB020C72}" type="pres">
      <dgm:prSet presAssocID="{748D337A-48A0-4337-A9B8-ACE5AC0AFB45}" presName="node" presStyleLbl="node1" presStyleIdx="6" presStyleCnt="7" custRadScaleRad="100593" custRadScaleInc="-10913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8D24B63-345F-4D4C-B06F-8B7B62BAC85E}" type="presOf" srcId="{83FE6BE1-4707-4CA1-8B09-FC7CC2C413F4}" destId="{7C2941A7-EF3D-4D8D-A322-3E73FCB37ED5}" srcOrd="0" destOrd="0" presId="urn:microsoft.com/office/officeart/2005/8/layout/radial4"/>
    <dgm:cxn modelId="{791F146F-4EAB-4839-8E6F-7F8732C4BB1E}" type="presOf" srcId="{6B378FC9-B527-4274-B2BE-A60842660FF1}" destId="{2E4E212E-6A15-436E-9B38-BE7026C3498A}" srcOrd="0" destOrd="0" presId="urn:microsoft.com/office/officeart/2005/8/layout/radial4"/>
    <dgm:cxn modelId="{819954F5-8F7D-4A3A-8633-96DF98202647}" type="presOf" srcId="{748D337A-48A0-4337-A9B8-ACE5AC0AFB45}" destId="{04C87F5A-4F6A-46D1-8F71-63DBBB020C72}" srcOrd="0" destOrd="0" presId="urn:microsoft.com/office/officeart/2005/8/layout/radial4"/>
    <dgm:cxn modelId="{871A2F83-5C4F-42C4-8151-D65EE63CF978}" type="presOf" srcId="{E50830F3-FD6E-4D63-A8B1-D33536B11F1D}" destId="{435D61BC-4CE0-4613-840A-49F021CCA25A}" srcOrd="0" destOrd="0" presId="urn:microsoft.com/office/officeart/2005/8/layout/radial4"/>
    <dgm:cxn modelId="{11056C27-E0D8-4543-9E81-194373B31DA2}" type="presOf" srcId="{9761943E-AA05-41AB-BDD8-D61A21D8AE12}" destId="{2F890412-819B-4FFD-B06C-B8DCF6647A34}" srcOrd="0" destOrd="0" presId="urn:microsoft.com/office/officeart/2005/8/layout/radial4"/>
    <dgm:cxn modelId="{E8FDE163-F6D9-4D76-B8AD-CDC40B967593}" type="presOf" srcId="{B8D7F390-2FC4-4DAE-BEA2-8232C429C2CB}" destId="{813BAEE3-8226-459A-B3AD-C6C36957F7EB}" srcOrd="0" destOrd="0" presId="urn:microsoft.com/office/officeart/2005/8/layout/radial4"/>
    <dgm:cxn modelId="{F230F8BB-A7BD-4CB0-B2E7-1660D72150EC}" type="presOf" srcId="{F14A264C-20BA-4FC4-8F68-102ED3BED2B3}" destId="{C95FCA2F-323E-4961-A258-B1797DA1000E}" srcOrd="0" destOrd="0" presId="urn:microsoft.com/office/officeart/2005/8/layout/radial4"/>
    <dgm:cxn modelId="{2D184F05-7910-4FB6-B0F7-0B0478ED0263}" type="presOf" srcId="{B0338894-0EDD-4635-A622-B3AC74DE8CE3}" destId="{EE9F22C7-548A-4671-A863-ECDD52FC6B9D}" srcOrd="0" destOrd="0" presId="urn:microsoft.com/office/officeart/2005/8/layout/radial4"/>
    <dgm:cxn modelId="{0666E979-FF85-4C6D-AC0C-84A7150C066F}" srcId="{F9053270-1E23-425E-9B43-EF323212D356}" destId="{748D337A-48A0-4337-A9B8-ACE5AC0AFB45}" srcOrd="6" destOrd="0" parTransId="{B0338894-0EDD-4635-A622-B3AC74DE8CE3}" sibTransId="{E3B5865A-C22B-4C36-9DE8-803E53168F53}"/>
    <dgm:cxn modelId="{9ACC308D-6D52-40D0-A309-311886E41AB8}" type="presOf" srcId="{F7AD166D-4250-4316-A150-19B0D0616D98}" destId="{FA26AB42-A989-405F-B366-DC04CE7E757B}" srcOrd="0" destOrd="0" presId="urn:microsoft.com/office/officeart/2005/8/layout/radial4"/>
    <dgm:cxn modelId="{B48F7B64-A60C-4CC0-8F5D-CDAB9316AEA2}" srcId="{F9053270-1E23-425E-9B43-EF323212D356}" destId="{F14A264C-20BA-4FC4-8F68-102ED3BED2B3}" srcOrd="5" destOrd="0" parTransId="{ABA6D2D9-A73B-41E6-8E36-58E63D664FCA}" sibTransId="{028E4504-4C4F-4F3C-A690-80592DAC943F}"/>
    <dgm:cxn modelId="{F17BFE1E-B2F2-4A1B-9B58-D84790E72BD9}" srcId="{D53F3BC9-ADA6-4F22-B9A9-FA1E9B46B8EA}" destId="{F9053270-1E23-425E-9B43-EF323212D356}" srcOrd="0" destOrd="0" parTransId="{9DFA902C-5D50-469C-82F8-37D714DBE378}" sibTransId="{0BA24596-B590-4B1E-B72D-3726E149BB28}"/>
    <dgm:cxn modelId="{87BAB8A7-6A91-4D8E-92E6-B4B43BCF33F3}" srcId="{F9053270-1E23-425E-9B43-EF323212D356}" destId="{F7AD166D-4250-4316-A150-19B0D0616D98}" srcOrd="2" destOrd="0" parTransId="{310F4905-94FC-400D-B714-437505EAD44C}" sibTransId="{F01EB370-C1E8-47B5-9C2B-C6DF2EA53BE4}"/>
    <dgm:cxn modelId="{DCE8FD72-4B17-4CEF-8300-BAD55B8869BD}" type="presOf" srcId="{7A1C583F-CF73-457B-AA15-E008846D8C87}" destId="{6F3B0A7F-E832-4710-A984-84DA91CD1555}" srcOrd="0" destOrd="0" presId="urn:microsoft.com/office/officeart/2005/8/layout/radial4"/>
    <dgm:cxn modelId="{95296157-D841-49FA-9E9A-991732400F36}" type="presOf" srcId="{5A67D04E-831D-45F2-BFD2-9FD483CEDCF8}" destId="{22CE3634-DDB3-45B2-9C4A-7628312B5031}" srcOrd="0" destOrd="0" presId="urn:microsoft.com/office/officeart/2005/8/layout/radial4"/>
    <dgm:cxn modelId="{A9D6CB1B-D8E0-4E94-9053-7DFADA715205}" srcId="{F9053270-1E23-425E-9B43-EF323212D356}" destId="{83FE6BE1-4707-4CA1-8B09-FC7CC2C413F4}" srcOrd="0" destOrd="0" parTransId="{9761943E-AA05-41AB-BDD8-D61A21D8AE12}" sibTransId="{DCAD7C45-2868-4532-B0F6-D7B3A73D51F0}"/>
    <dgm:cxn modelId="{5AD3DA52-5721-4812-804A-9C9EC418A919}" srcId="{F9053270-1E23-425E-9B43-EF323212D356}" destId="{7A1C583F-CF73-457B-AA15-E008846D8C87}" srcOrd="1" destOrd="0" parTransId="{E50830F3-FD6E-4D63-A8B1-D33536B11F1D}" sibTransId="{41481C93-0C37-42C3-82B0-DDB15621071D}"/>
    <dgm:cxn modelId="{18C30184-0004-412C-868A-836707A7B24E}" srcId="{F9053270-1E23-425E-9B43-EF323212D356}" destId="{C2C03DD2-A7E2-4D49-BF8A-27BB66760F95}" srcOrd="3" destOrd="0" parTransId="{B8D7F390-2FC4-4DAE-BEA2-8232C429C2CB}" sibTransId="{3F143004-8A0E-4A29-94D1-FA8C86CD0AB0}"/>
    <dgm:cxn modelId="{9DFF922D-7D0F-4E67-BB96-ED37254FC92F}" type="presOf" srcId="{ABA6D2D9-A73B-41E6-8E36-58E63D664FCA}" destId="{E0D14926-E3CC-4AF1-9ADC-E13CE3922BCD}" srcOrd="0" destOrd="0" presId="urn:microsoft.com/office/officeart/2005/8/layout/radial4"/>
    <dgm:cxn modelId="{3BB24843-85B5-4DCD-BF52-9CAE0E152911}" type="presOf" srcId="{C2C03DD2-A7E2-4D49-BF8A-27BB66760F95}" destId="{34B60912-A9B0-4AC9-B322-F3561A8BEAD1}" srcOrd="0" destOrd="0" presId="urn:microsoft.com/office/officeart/2005/8/layout/radial4"/>
    <dgm:cxn modelId="{422FB403-3B2A-4A44-B2B6-995ADDA9A575}" type="presOf" srcId="{F9053270-1E23-425E-9B43-EF323212D356}" destId="{E07BFF06-B99C-43A2-A2CB-59277AB0AC8B}" srcOrd="0" destOrd="0" presId="urn:microsoft.com/office/officeart/2005/8/layout/radial4"/>
    <dgm:cxn modelId="{5F1826B1-145F-46E6-9AA3-BED720532643}" srcId="{F9053270-1E23-425E-9B43-EF323212D356}" destId="{5A67D04E-831D-45F2-BFD2-9FD483CEDCF8}" srcOrd="4" destOrd="0" parTransId="{6B378FC9-B527-4274-B2BE-A60842660FF1}" sibTransId="{3C353E06-7B6F-4140-B1C6-5680F1D7E1FC}"/>
    <dgm:cxn modelId="{F292F246-56E5-4E94-ACD1-A4AD48827B84}" type="presOf" srcId="{D53F3BC9-ADA6-4F22-B9A9-FA1E9B46B8EA}" destId="{1E3614AB-869C-4A70-BAEE-3DA0666F22E1}" srcOrd="0" destOrd="0" presId="urn:microsoft.com/office/officeart/2005/8/layout/radial4"/>
    <dgm:cxn modelId="{4C93059E-F7F1-424F-9C6D-C3C0EC88271C}" type="presOf" srcId="{310F4905-94FC-400D-B714-437505EAD44C}" destId="{22B6DD9C-C188-4292-8193-F1F29CC92DE8}" srcOrd="0" destOrd="0" presId="urn:microsoft.com/office/officeart/2005/8/layout/radial4"/>
    <dgm:cxn modelId="{BD8CDAA3-CD67-40EA-BCF3-FD4D819CF3EA}" type="presParOf" srcId="{1E3614AB-869C-4A70-BAEE-3DA0666F22E1}" destId="{E07BFF06-B99C-43A2-A2CB-59277AB0AC8B}" srcOrd="0" destOrd="0" presId="urn:microsoft.com/office/officeart/2005/8/layout/radial4"/>
    <dgm:cxn modelId="{1969B24F-8AAE-4C67-8A5D-22ADE38B5EF3}" type="presParOf" srcId="{1E3614AB-869C-4A70-BAEE-3DA0666F22E1}" destId="{2F890412-819B-4FFD-B06C-B8DCF6647A34}" srcOrd="1" destOrd="0" presId="urn:microsoft.com/office/officeart/2005/8/layout/radial4"/>
    <dgm:cxn modelId="{85A6D168-7CC0-4831-8303-EA3854C2CA85}" type="presParOf" srcId="{1E3614AB-869C-4A70-BAEE-3DA0666F22E1}" destId="{7C2941A7-EF3D-4D8D-A322-3E73FCB37ED5}" srcOrd="2" destOrd="0" presId="urn:microsoft.com/office/officeart/2005/8/layout/radial4"/>
    <dgm:cxn modelId="{DCF696FB-F43B-4D8E-8E29-5D48C9B115F2}" type="presParOf" srcId="{1E3614AB-869C-4A70-BAEE-3DA0666F22E1}" destId="{435D61BC-4CE0-4613-840A-49F021CCA25A}" srcOrd="3" destOrd="0" presId="urn:microsoft.com/office/officeart/2005/8/layout/radial4"/>
    <dgm:cxn modelId="{5D365FA2-F47C-4C43-90B7-8442B051A544}" type="presParOf" srcId="{1E3614AB-869C-4A70-BAEE-3DA0666F22E1}" destId="{6F3B0A7F-E832-4710-A984-84DA91CD1555}" srcOrd="4" destOrd="0" presId="urn:microsoft.com/office/officeart/2005/8/layout/radial4"/>
    <dgm:cxn modelId="{3589B48C-8CD9-4849-BDFB-A7ABAA3BF51C}" type="presParOf" srcId="{1E3614AB-869C-4A70-BAEE-3DA0666F22E1}" destId="{22B6DD9C-C188-4292-8193-F1F29CC92DE8}" srcOrd="5" destOrd="0" presId="urn:microsoft.com/office/officeart/2005/8/layout/radial4"/>
    <dgm:cxn modelId="{6ED9884A-C601-4F2E-8C97-D003EA82E212}" type="presParOf" srcId="{1E3614AB-869C-4A70-BAEE-3DA0666F22E1}" destId="{FA26AB42-A989-405F-B366-DC04CE7E757B}" srcOrd="6" destOrd="0" presId="urn:microsoft.com/office/officeart/2005/8/layout/radial4"/>
    <dgm:cxn modelId="{C6CECFC8-1413-4188-9AF0-A2FE49899C04}" type="presParOf" srcId="{1E3614AB-869C-4A70-BAEE-3DA0666F22E1}" destId="{813BAEE3-8226-459A-B3AD-C6C36957F7EB}" srcOrd="7" destOrd="0" presId="urn:microsoft.com/office/officeart/2005/8/layout/radial4"/>
    <dgm:cxn modelId="{A6456B15-A026-45B6-AC28-20F661C1B3E2}" type="presParOf" srcId="{1E3614AB-869C-4A70-BAEE-3DA0666F22E1}" destId="{34B60912-A9B0-4AC9-B322-F3561A8BEAD1}" srcOrd="8" destOrd="0" presId="urn:microsoft.com/office/officeart/2005/8/layout/radial4"/>
    <dgm:cxn modelId="{C9910ECF-3EDE-4FB6-8CB9-1416A2C0DCB4}" type="presParOf" srcId="{1E3614AB-869C-4A70-BAEE-3DA0666F22E1}" destId="{2E4E212E-6A15-436E-9B38-BE7026C3498A}" srcOrd="9" destOrd="0" presId="urn:microsoft.com/office/officeart/2005/8/layout/radial4"/>
    <dgm:cxn modelId="{9EF194CF-4D48-4366-97C4-A68065515E5A}" type="presParOf" srcId="{1E3614AB-869C-4A70-BAEE-3DA0666F22E1}" destId="{22CE3634-DDB3-45B2-9C4A-7628312B5031}" srcOrd="10" destOrd="0" presId="urn:microsoft.com/office/officeart/2005/8/layout/radial4"/>
    <dgm:cxn modelId="{C1BB6670-0E55-48EA-8307-AFA8D3CA0870}" type="presParOf" srcId="{1E3614AB-869C-4A70-BAEE-3DA0666F22E1}" destId="{E0D14926-E3CC-4AF1-9ADC-E13CE3922BCD}" srcOrd="11" destOrd="0" presId="urn:microsoft.com/office/officeart/2005/8/layout/radial4"/>
    <dgm:cxn modelId="{F49ECD90-2056-40A6-84AC-49DE6B8B64B7}" type="presParOf" srcId="{1E3614AB-869C-4A70-BAEE-3DA0666F22E1}" destId="{C95FCA2F-323E-4961-A258-B1797DA1000E}" srcOrd="12" destOrd="0" presId="urn:microsoft.com/office/officeart/2005/8/layout/radial4"/>
    <dgm:cxn modelId="{E9DE7544-B895-4717-A100-2531BC6AFBBC}" type="presParOf" srcId="{1E3614AB-869C-4A70-BAEE-3DA0666F22E1}" destId="{EE9F22C7-548A-4671-A863-ECDD52FC6B9D}" srcOrd="13" destOrd="0" presId="urn:microsoft.com/office/officeart/2005/8/layout/radial4"/>
    <dgm:cxn modelId="{EEFF516D-9B39-4B07-A508-9C9054C09878}" type="presParOf" srcId="{1E3614AB-869C-4A70-BAEE-3DA0666F22E1}" destId="{04C87F5A-4F6A-46D1-8F71-63DBBB020C72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4DCA5-0C98-426C-BDC9-A32D542FEDDA}">
      <dsp:nvSpPr>
        <dsp:cNvPr id="0" name=""/>
        <dsp:cNvSpPr/>
      </dsp:nvSpPr>
      <dsp:spPr>
        <a:xfrm>
          <a:off x="1604560" y="1294307"/>
          <a:ext cx="4896547" cy="13400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800" kern="1200" dirty="0" smtClean="0"/>
            <a:t>Začetna ideja</a:t>
          </a:r>
          <a:endParaRPr lang="sl-SI" sz="4800" kern="1200" dirty="0"/>
        </a:p>
      </dsp:txBody>
      <dsp:txXfrm>
        <a:off x="1669975" y="1359722"/>
        <a:ext cx="4765717" cy="1209209"/>
      </dsp:txXfrm>
    </dsp:sp>
    <dsp:sp modelId="{D7138044-F665-426C-B142-3844A4170DD4}">
      <dsp:nvSpPr>
        <dsp:cNvPr id="0" name=""/>
        <dsp:cNvSpPr/>
      </dsp:nvSpPr>
      <dsp:spPr>
        <a:xfrm rot="12646728">
          <a:off x="2030354" y="1047255"/>
          <a:ext cx="965565" cy="0"/>
        </a:xfrm>
        <a:prstGeom prst="rightArrow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4A029-579B-4DDE-8EDA-5D3E8EB644E6}">
      <dsp:nvSpPr>
        <dsp:cNvPr id="0" name=""/>
        <dsp:cNvSpPr/>
      </dsp:nvSpPr>
      <dsp:spPr>
        <a:xfrm>
          <a:off x="234425" y="0"/>
          <a:ext cx="2384373" cy="80020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Objava nadomeščanja</a:t>
          </a:r>
          <a:endParaRPr lang="sl-SI" sz="2300" kern="1200" dirty="0"/>
        </a:p>
      </dsp:txBody>
      <dsp:txXfrm>
        <a:off x="273488" y="39063"/>
        <a:ext cx="2306247" cy="722077"/>
      </dsp:txXfrm>
    </dsp:sp>
    <dsp:sp modelId="{507C29DE-29ED-4C55-8A42-A98CCE669331}">
      <dsp:nvSpPr>
        <dsp:cNvPr id="0" name=""/>
        <dsp:cNvSpPr/>
      </dsp:nvSpPr>
      <dsp:spPr>
        <a:xfrm rot="19654815">
          <a:off x="5033636" y="1039152"/>
          <a:ext cx="951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18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8675D-E4E2-4588-A18A-CD780B4C8A1C}">
      <dsp:nvSpPr>
        <dsp:cNvPr id="0" name=""/>
        <dsp:cNvSpPr/>
      </dsp:nvSpPr>
      <dsp:spPr>
        <a:xfrm>
          <a:off x="5200437" y="0"/>
          <a:ext cx="2656209" cy="78399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Objava novic</a:t>
          </a:r>
          <a:endParaRPr lang="sl-SI" sz="2300" kern="1200" dirty="0"/>
        </a:p>
      </dsp:txBody>
      <dsp:txXfrm>
        <a:off x="5238709" y="38272"/>
        <a:ext cx="2579665" cy="707454"/>
      </dsp:txXfrm>
    </dsp:sp>
    <dsp:sp modelId="{422F21D9-5BAB-4C17-8744-E11208DAA71B}">
      <dsp:nvSpPr>
        <dsp:cNvPr id="0" name=""/>
        <dsp:cNvSpPr/>
      </dsp:nvSpPr>
      <dsp:spPr>
        <a:xfrm rot="8741664">
          <a:off x="2289775" y="2875418"/>
          <a:ext cx="8554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54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3B960-DCC1-437E-850A-C7DB6E418E23}">
      <dsp:nvSpPr>
        <dsp:cNvPr id="0" name=""/>
        <dsp:cNvSpPr/>
      </dsp:nvSpPr>
      <dsp:spPr>
        <a:xfrm>
          <a:off x="878318" y="3116489"/>
          <a:ext cx="1822670" cy="78399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TEST</a:t>
          </a:r>
          <a:endParaRPr lang="sl-SI" sz="2300" kern="1200" dirty="0"/>
        </a:p>
      </dsp:txBody>
      <dsp:txXfrm>
        <a:off x="916590" y="3154761"/>
        <a:ext cx="1746126" cy="707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517DF-A5EF-4595-B506-C1C168E0435F}">
      <dsp:nvSpPr>
        <dsp:cNvPr id="0" name=""/>
        <dsp:cNvSpPr/>
      </dsp:nvSpPr>
      <dsp:spPr>
        <a:xfrm>
          <a:off x="2016221" y="2559211"/>
          <a:ext cx="5544621" cy="1039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600" kern="1200" dirty="0" smtClean="0"/>
            <a:t>NADOMEŠČANJE</a:t>
          </a:r>
          <a:endParaRPr lang="sl-SI" sz="1050" kern="1200" dirty="0"/>
        </a:p>
      </dsp:txBody>
      <dsp:txXfrm>
        <a:off x="2828212" y="2711410"/>
        <a:ext cx="3920639" cy="734883"/>
      </dsp:txXfrm>
    </dsp:sp>
    <dsp:sp modelId="{6DE13889-2AF4-4FB0-B776-28A33151BBE4}">
      <dsp:nvSpPr>
        <dsp:cNvPr id="0" name=""/>
        <dsp:cNvSpPr/>
      </dsp:nvSpPr>
      <dsp:spPr>
        <a:xfrm rot="17049806">
          <a:off x="4801168" y="1888870"/>
          <a:ext cx="428682" cy="581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600" kern="1200"/>
        </a:p>
      </dsp:txBody>
      <dsp:txXfrm>
        <a:off x="4849736" y="2067443"/>
        <a:ext cx="300077" cy="348673"/>
      </dsp:txXfrm>
    </dsp:sp>
    <dsp:sp modelId="{8AD775FD-F661-42A2-81A1-49B47B52D7D1}">
      <dsp:nvSpPr>
        <dsp:cNvPr id="0" name=""/>
        <dsp:cNvSpPr/>
      </dsp:nvSpPr>
      <dsp:spPr>
        <a:xfrm>
          <a:off x="4536498" y="260655"/>
          <a:ext cx="1538269" cy="15382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EVIDENCA UR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NADOMEŠČANJA</a:t>
          </a:r>
          <a:endParaRPr lang="sl-SI" sz="1600" kern="1200" dirty="0"/>
        </a:p>
      </dsp:txBody>
      <dsp:txXfrm>
        <a:off x="4761772" y="485929"/>
        <a:ext cx="1087721" cy="1087721"/>
      </dsp:txXfrm>
    </dsp:sp>
    <dsp:sp modelId="{D68D855A-6C4D-4C36-866A-91ECD94714DE}">
      <dsp:nvSpPr>
        <dsp:cNvPr id="0" name=""/>
        <dsp:cNvSpPr/>
      </dsp:nvSpPr>
      <dsp:spPr>
        <a:xfrm rot="20144715">
          <a:off x="6103725" y="2027002"/>
          <a:ext cx="748857" cy="581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400000"/>
                <a:satOff val="-8334"/>
                <a:lumOff val="1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400000"/>
                <a:satOff val="-8334"/>
                <a:lumOff val="1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400000"/>
                <a:satOff val="-8334"/>
                <a:lumOff val="1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600" kern="1200"/>
        </a:p>
      </dsp:txBody>
      <dsp:txXfrm>
        <a:off x="6111420" y="2179035"/>
        <a:ext cx="574520" cy="348673"/>
      </dsp:txXfrm>
    </dsp:sp>
    <dsp:sp modelId="{9F6007B9-14A1-4235-B0EF-5E1BCB09F01C}">
      <dsp:nvSpPr>
        <dsp:cNvPr id="0" name=""/>
        <dsp:cNvSpPr/>
      </dsp:nvSpPr>
      <dsp:spPr>
        <a:xfrm>
          <a:off x="7054254" y="908728"/>
          <a:ext cx="1687342" cy="1538269"/>
        </a:xfrm>
        <a:prstGeom prst="ellipse">
          <a:avLst/>
        </a:prstGeom>
        <a:gradFill rotWithShape="0">
          <a:gsLst>
            <a:gs pos="0">
              <a:schemeClr val="accent2">
                <a:hueOff val="-2400000"/>
                <a:satOff val="-8334"/>
                <a:lumOff val="1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400000"/>
                <a:satOff val="-8334"/>
                <a:lumOff val="1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400000"/>
                <a:satOff val="-8334"/>
                <a:lumOff val="1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OBVESTILO UČITELJU</a:t>
          </a:r>
          <a:endParaRPr lang="sl-SI" sz="1600" kern="1200" dirty="0"/>
        </a:p>
      </dsp:txBody>
      <dsp:txXfrm>
        <a:off x="7301360" y="1134002"/>
        <a:ext cx="1193130" cy="1087721"/>
      </dsp:txXfrm>
    </dsp:sp>
    <dsp:sp modelId="{FBD14CE6-41FE-427D-A114-28B327DDBB63}">
      <dsp:nvSpPr>
        <dsp:cNvPr id="0" name=""/>
        <dsp:cNvSpPr/>
      </dsp:nvSpPr>
      <dsp:spPr>
        <a:xfrm rot="1860084">
          <a:off x="5849096" y="3673874"/>
          <a:ext cx="826424" cy="581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16668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600" kern="1200"/>
        </a:p>
      </dsp:txBody>
      <dsp:txXfrm>
        <a:off x="5861548" y="3745202"/>
        <a:ext cx="652087" cy="348673"/>
      </dsp:txXfrm>
    </dsp:sp>
    <dsp:sp modelId="{25604A07-651B-4D14-B23E-1F073E67FE60}">
      <dsp:nvSpPr>
        <dsp:cNvPr id="0" name=""/>
        <dsp:cNvSpPr/>
      </dsp:nvSpPr>
      <dsp:spPr>
        <a:xfrm>
          <a:off x="6840767" y="4005061"/>
          <a:ext cx="1538269" cy="1538269"/>
        </a:xfrm>
        <a:prstGeom prst="ellipse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16668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ŠOLSKA SPLETNA STRAN</a:t>
          </a:r>
          <a:endParaRPr lang="sl-SI" sz="1600" kern="1200" dirty="0"/>
        </a:p>
      </dsp:txBody>
      <dsp:txXfrm>
        <a:off x="7066041" y="4230335"/>
        <a:ext cx="1087721" cy="1087721"/>
      </dsp:txXfrm>
    </dsp:sp>
    <dsp:sp modelId="{10E25625-23A4-4CF9-B21A-025837C308F2}">
      <dsp:nvSpPr>
        <dsp:cNvPr id="0" name=""/>
        <dsp:cNvSpPr/>
      </dsp:nvSpPr>
      <dsp:spPr>
        <a:xfrm rot="5857210">
          <a:off x="4463008" y="3681500"/>
          <a:ext cx="412046" cy="581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600" kern="1200"/>
        </a:p>
      </dsp:txBody>
      <dsp:txXfrm rot="10800000">
        <a:off x="4533011" y="3736464"/>
        <a:ext cx="288432" cy="348673"/>
      </dsp:txXfrm>
    </dsp:sp>
    <dsp:sp modelId="{ECEA79F7-CD37-4C8A-9D57-83C7A4292FC2}">
      <dsp:nvSpPr>
        <dsp:cNvPr id="0" name=""/>
        <dsp:cNvSpPr/>
      </dsp:nvSpPr>
      <dsp:spPr>
        <a:xfrm>
          <a:off x="3482476" y="4365109"/>
          <a:ext cx="2062142" cy="1538269"/>
        </a:xfrm>
        <a:prstGeom prst="ellipse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INFORMACIJA UČENCEM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STARŠEM </a:t>
          </a:r>
          <a:endParaRPr lang="sl-SI" sz="1600" kern="1200" dirty="0"/>
        </a:p>
      </dsp:txBody>
      <dsp:txXfrm>
        <a:off x="3784470" y="4590383"/>
        <a:ext cx="1458154" cy="1087721"/>
      </dsp:txXfrm>
    </dsp:sp>
    <dsp:sp modelId="{36BA8FB1-95B8-420F-8FDF-356A8B705A87}">
      <dsp:nvSpPr>
        <dsp:cNvPr id="0" name=""/>
        <dsp:cNvSpPr/>
      </dsp:nvSpPr>
      <dsp:spPr>
        <a:xfrm rot="9140102">
          <a:off x="2477505" y="3724253"/>
          <a:ext cx="1051259" cy="581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9600000"/>
                <a:satOff val="-33335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600" kern="1200"/>
        </a:p>
      </dsp:txBody>
      <dsp:txXfrm rot="10800000">
        <a:off x="2641877" y="3800006"/>
        <a:ext cx="876922" cy="348673"/>
      </dsp:txXfrm>
    </dsp:sp>
    <dsp:sp modelId="{B26AFF6A-E832-43A1-9921-3A19DE2BB668}">
      <dsp:nvSpPr>
        <dsp:cNvPr id="0" name=""/>
        <dsp:cNvSpPr/>
      </dsp:nvSpPr>
      <dsp:spPr>
        <a:xfrm>
          <a:off x="648069" y="4077076"/>
          <a:ext cx="1538269" cy="1538269"/>
        </a:xfrm>
        <a:prstGeom prst="ellipse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9600000"/>
                <a:satOff val="-33335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ARHIV NADOMEŠČANJA</a:t>
          </a:r>
          <a:endParaRPr lang="sl-SI" sz="1600" kern="1200" dirty="0"/>
        </a:p>
      </dsp:txBody>
      <dsp:txXfrm>
        <a:off x="873343" y="4302350"/>
        <a:ext cx="1087721" cy="1087721"/>
      </dsp:txXfrm>
    </dsp:sp>
    <dsp:sp modelId="{89AD9C35-D546-44BE-A376-A9E4757257AF}">
      <dsp:nvSpPr>
        <dsp:cNvPr id="0" name=""/>
        <dsp:cNvSpPr/>
      </dsp:nvSpPr>
      <dsp:spPr>
        <a:xfrm rot="11484489">
          <a:off x="2077942" y="2300832"/>
          <a:ext cx="589680" cy="581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2000000"/>
                <a:satOff val="-41669"/>
                <a:lumOff val="5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2000000"/>
                <a:satOff val="-41669"/>
                <a:lumOff val="5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000000"/>
                <a:satOff val="-41669"/>
                <a:lumOff val="5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600" kern="1200"/>
        </a:p>
      </dsp:txBody>
      <dsp:txXfrm rot="10800000">
        <a:off x="2250557" y="2434299"/>
        <a:ext cx="415343" cy="348673"/>
      </dsp:txXfrm>
    </dsp:sp>
    <dsp:sp modelId="{D64A203D-38A7-4DC3-84D4-9B5964A10D32}">
      <dsp:nvSpPr>
        <dsp:cNvPr id="0" name=""/>
        <dsp:cNvSpPr/>
      </dsp:nvSpPr>
      <dsp:spPr>
        <a:xfrm>
          <a:off x="288038" y="1556792"/>
          <a:ext cx="1538269" cy="1538269"/>
        </a:xfrm>
        <a:prstGeom prst="ellipse">
          <a:avLst/>
        </a:prstGeom>
        <a:gradFill rotWithShape="0">
          <a:gsLst>
            <a:gs pos="0">
              <a:schemeClr val="accent2">
                <a:hueOff val="-12000000"/>
                <a:satOff val="-41669"/>
                <a:lumOff val="5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2000000"/>
                <a:satOff val="-41669"/>
                <a:lumOff val="5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000000"/>
                <a:satOff val="-41669"/>
                <a:lumOff val="5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POSREDOVANJE GRADIVA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UČITELJ - UČITELJU</a:t>
          </a:r>
          <a:endParaRPr lang="sl-SI" sz="1600" kern="1200" dirty="0"/>
        </a:p>
      </dsp:txBody>
      <dsp:txXfrm>
        <a:off x="513312" y="1782066"/>
        <a:ext cx="1087721" cy="1087721"/>
      </dsp:txXfrm>
    </dsp:sp>
    <dsp:sp modelId="{D9001C72-3F48-4ADD-8E75-4EAEAAB02D98}">
      <dsp:nvSpPr>
        <dsp:cNvPr id="0" name=""/>
        <dsp:cNvSpPr/>
      </dsp:nvSpPr>
      <dsp:spPr>
        <a:xfrm rot="13474697">
          <a:off x="3652340" y="1933112"/>
          <a:ext cx="536660" cy="581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600" kern="1200"/>
        </a:p>
      </dsp:txBody>
      <dsp:txXfrm rot="10800000">
        <a:off x="3790178" y="2105838"/>
        <a:ext cx="375662" cy="348673"/>
      </dsp:txXfrm>
    </dsp:sp>
    <dsp:sp modelId="{89BF6F8B-98BB-413B-8788-C667CB016AD2}">
      <dsp:nvSpPr>
        <dsp:cNvPr id="0" name=""/>
        <dsp:cNvSpPr/>
      </dsp:nvSpPr>
      <dsp:spPr>
        <a:xfrm>
          <a:off x="2232247" y="548684"/>
          <a:ext cx="1538269" cy="1538269"/>
        </a:xfrm>
        <a:prstGeom prst="ellipse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IZPIS V MAPO</a:t>
          </a:r>
          <a:endParaRPr lang="sl-SI" sz="1800" kern="1200" dirty="0"/>
        </a:p>
      </dsp:txBody>
      <dsp:txXfrm>
        <a:off x="2457521" y="773958"/>
        <a:ext cx="1087721" cy="1087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B58950-E8A9-49A1-B00D-2815CC8E6CE6}" type="datetimeFigureOut">
              <a:rPr lang="sl-SI"/>
              <a:pPr>
                <a:defRPr/>
              </a:pPr>
              <a:t>4.4.2011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27E77D-0A51-4A0F-8722-36EBD324975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3178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6BF7A108-2550-44A4-A2A0-AFE197BCA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32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67644" y="3933056"/>
            <a:ext cx="6408712" cy="6480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511300" y="4941168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57188" y="6429375"/>
            <a:ext cx="5616575" cy="428625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B2CE139-E4F8-4F62-9779-D1CB0E345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49D6570-8D7D-4AC8-8D1F-2E58B9AAC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A33138E-4DB2-4FA3-AF47-ABA28F486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4AD7FB4-F423-495D-9A34-DC3C110D0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0C8DCCB-ECBD-4289-A148-A43652753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BC3E61E-122D-4A17-9E65-3E941EB3EF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125190E-A199-4A72-80CD-C4FBC851C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8F76530-6C3D-4854-A686-DECD2565B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0484628-4344-4825-9FEA-550C437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99526BB-AAD7-4EDF-BE00-3039586DC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20006F9-15D1-414A-B5A1-806BBE263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20BBFFB-17C4-412A-9485-7C4FA10B9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92CD93D-BEAC-40D4-9AD2-F39B16274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5E25340-2B6F-4C9D-8DE0-57320AE80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7A65BBC-9F5B-420A-9D58-3705064CA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B7735E2-EF4F-48D5-8403-211E7A3CA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A989359-1C35-433C-A4E9-E5E99EEC2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05ACE46-9972-4630-867B-EC45E29B8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B6B12CF-834E-4172-8D87-5A768F3CC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97C621F-363B-4CA0-B4ED-29CBDF668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88A1C6A-1792-4C75-86D3-D3B7A9E52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451D225-7426-4324-B35E-F549E5D38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41A1A8A-61AE-486A-8646-348E0FC4C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030051B-4542-4461-B9D7-D5DFBB417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  <p:sldLayoutId id="2147484155" r:id="rId19"/>
    <p:sldLayoutId id="2147484156" r:id="rId20"/>
    <p:sldLayoutId id="2147484157" r:id="rId21"/>
    <p:sldLayoutId id="2147484158" r:id="rId22"/>
    <p:sldLayoutId id="2147484159" r:id="rId23"/>
    <p:sldLayoutId id="2147484160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ctrTitle"/>
          </p:nvPr>
        </p:nvSpPr>
        <p:spPr>
          <a:xfrm>
            <a:off x="1368425" y="3933825"/>
            <a:ext cx="6407150" cy="647700"/>
          </a:xfrm>
        </p:spPr>
        <p:txBody>
          <a:bodyPr/>
          <a:lstStyle/>
          <a:p>
            <a:r>
              <a:rPr lang="sl-SI" sz="3600" smtClean="0"/>
              <a:t>Intranet na OŠ Ketteja in Murna</a:t>
            </a:r>
          </a:p>
        </p:txBody>
      </p:sp>
      <p:sp>
        <p:nvSpPr>
          <p:cNvPr id="2662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11300" y="4941888"/>
            <a:ext cx="6121400" cy="647700"/>
          </a:xfrm>
        </p:spPr>
        <p:txBody>
          <a:bodyPr/>
          <a:lstStyle/>
          <a:p>
            <a:r>
              <a:rPr lang="sl-SI" dirty="0" smtClean="0"/>
              <a:t>Saša Kožuh, OŠ Ketteja in Murna, </a:t>
            </a:r>
            <a:r>
              <a:rPr lang="sl-SI" dirty="0" err="1" smtClean="0"/>
              <a:t>sasa.kozuh@guest.arnes.si</a:t>
            </a:r>
            <a:endParaRPr lang="sl-SI" dirty="0"/>
          </a:p>
          <a:p>
            <a:r>
              <a:rPr lang="sl-SI" dirty="0" smtClean="0"/>
              <a:t>Igor Vrhunec, OŠ Ketteja in Murna, </a:t>
            </a:r>
            <a:r>
              <a:rPr lang="sl-SI" dirty="0" err="1" smtClean="0"/>
              <a:t>igor.vrhunec@guest.arnes.si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endParaRPr lang="sl-SI" dirty="0" smtClean="0"/>
          </a:p>
        </p:txBody>
      </p:sp>
      <p:sp>
        <p:nvSpPr>
          <p:cNvPr id="3584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C9A48B66-72D3-4714-B1F6-A1512E7FD7F0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2968"/>
            <a:ext cx="8229600" cy="33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Statistično poročilo</a:t>
            </a:r>
          </a:p>
        </p:txBody>
      </p:sp>
      <p:sp>
        <p:nvSpPr>
          <p:cNvPr id="3686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1802944-F05E-4009-B606-DC35B5EB9D2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Razrednik vnese zahtevane podatke</a:t>
            </a:r>
          </a:p>
          <a:p>
            <a:pPr eaLnBrk="1" hangingPunct="1"/>
            <a:r>
              <a:rPr lang="sl-SI" dirty="0" smtClean="0"/>
              <a:t>Program izračuna obisk in povprečno oceno</a:t>
            </a:r>
          </a:p>
          <a:p>
            <a:pPr eaLnBrk="1" hangingPunct="1"/>
            <a:r>
              <a:rPr lang="sl-SI" dirty="0" smtClean="0"/>
              <a:t>Razrednik doda pisni del poročila.</a:t>
            </a:r>
          </a:p>
          <a:p>
            <a:pPr eaLnBrk="1" hangingPunct="1"/>
            <a:endParaRPr lang="sl-SI" dirty="0" smtClean="0"/>
          </a:p>
          <a:p>
            <a:pPr eaLnBrk="1" hangingPunct="1"/>
            <a:r>
              <a:rPr lang="sl-SI" dirty="0" smtClean="0"/>
              <a:t>Takoj zbrani podatki za vsak oddelek, triletje ali celo šolo</a:t>
            </a:r>
          </a:p>
          <a:p>
            <a:pPr eaLnBrk="1" hangingPunct="1"/>
            <a:r>
              <a:rPr lang="sl-SI" dirty="0" smtClean="0"/>
              <a:t>Ocenjevalne konference so namenjene učencem in ne statistiki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endParaRPr lang="sl-SI" dirty="0" smtClean="0"/>
          </a:p>
        </p:txBody>
      </p:sp>
      <p:sp>
        <p:nvSpPr>
          <p:cNvPr id="37892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Statistično poročilo s strani učitelja</a:t>
            </a: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C14DD174-A0BE-41B7-8497-FC96A6901D0A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229600" cy="408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/>
              <a:t>Statistično poročilo s strani učitelja</a:t>
            </a: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C14DD174-A0BE-41B7-8497-FC96A6901D0A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2" t="36496" r="27056" b="40134"/>
          <a:stretch/>
        </p:blipFill>
        <p:spPr bwMode="auto">
          <a:xfrm>
            <a:off x="1907704" y="1052736"/>
            <a:ext cx="6857051" cy="212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8" t="36356" r="27172" b="40554"/>
          <a:stretch/>
        </p:blipFill>
        <p:spPr bwMode="auto">
          <a:xfrm>
            <a:off x="1907704" y="3280319"/>
            <a:ext cx="6697926" cy="206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95536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korak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95536" y="33004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2. korak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27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/>
              <a:t>Statistično poročilo s strani učitelja</a:t>
            </a: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C14DD174-A0BE-41B7-8497-FC96A6901D0A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7" t="36356" r="27405" b="23901"/>
          <a:stretch/>
        </p:blipFill>
        <p:spPr bwMode="auto">
          <a:xfrm>
            <a:off x="2051720" y="908721"/>
            <a:ext cx="6698662" cy="356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395536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3. korak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/>
              <a:t>Statistično poročilo s strani učitelja</a:t>
            </a: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C14DD174-A0BE-41B7-8497-FC96A6901D0A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7" t="36356" r="27493" b="28798"/>
          <a:stretch/>
        </p:blipFill>
        <p:spPr bwMode="auto">
          <a:xfrm>
            <a:off x="2119302" y="908720"/>
            <a:ext cx="661547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95536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4. korak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83365" y="44371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5. korak</a:t>
            </a: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1763688" y="44302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Kreiranje poročila v formatu RTF (MS Word)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78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 dirty="0"/>
              <a:t>Statistično poročilo s strani učitelja</a:t>
            </a:r>
          </a:p>
          <a:p>
            <a:endParaRPr lang="sl-SI" dirty="0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8451D225-7426-4324-B35E-F549E5D3844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t="19143" r="12538" b="16904"/>
          <a:stretch/>
        </p:blipFill>
        <p:spPr bwMode="auto">
          <a:xfrm>
            <a:off x="65314" y="908720"/>
            <a:ext cx="8955084" cy="494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039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8451D225-7426-4324-B35E-F549E5D3844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9638"/>
            <a:ext cx="892899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besedila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3236296F-6312-4377-B93E-7034FD3733EF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922460" cy="50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Uporaba danes</a:t>
            </a:r>
          </a:p>
        </p:txBody>
      </p:sp>
      <p:sp>
        <p:nvSpPr>
          <p:cNvPr id="39940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D9CD8D57-439F-4EBF-B55C-4001DEA5368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Uporabljajo vsi strokovni delavci</a:t>
            </a:r>
          </a:p>
          <a:p>
            <a:pPr eaLnBrk="1" hangingPunct="1"/>
            <a:r>
              <a:rPr lang="sl-SI" dirty="0" smtClean="0"/>
              <a:t>Sodelujejo pri gradnji in idejah</a:t>
            </a:r>
          </a:p>
          <a:p>
            <a:pPr eaLnBrk="1" hangingPunct="1"/>
            <a:r>
              <a:rPr lang="sl-SI" dirty="0" smtClean="0"/>
              <a:t>Pretok in dostopnost  informacij</a:t>
            </a:r>
          </a:p>
          <a:p>
            <a:pPr eaLnBrk="1" hangingPunct="1"/>
            <a:r>
              <a:rPr lang="sl-SI" dirty="0" smtClean="0"/>
              <a:t>Učitelj sooblikuje spletno stran šole</a:t>
            </a:r>
          </a:p>
          <a:p>
            <a:pPr eaLnBrk="1" hangingPunct="1"/>
            <a:r>
              <a:rPr lang="sl-SI" dirty="0" smtClean="0"/>
              <a:t>Zmanjšanje težav pri nadomeščanju</a:t>
            </a:r>
          </a:p>
          <a:p>
            <a:pPr eaLnBrk="1" hangingPunct="1"/>
            <a:r>
              <a:rPr lang="sl-SI" dirty="0" smtClean="0"/>
              <a:t>Odsoten učitelj pripravi in pošlje nadomeščanje sodelavcu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Intranet na OŠ Ketteja in Murna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r>
              <a:rPr lang="sl-SI" dirty="0" smtClean="0"/>
              <a:t>Začetna ideja šolsko leto 2007/2008</a:t>
            </a:r>
          </a:p>
          <a:p>
            <a:r>
              <a:rPr lang="sl-SI" dirty="0" smtClean="0"/>
              <a:t>Urejanje nadomeščanja s programom</a:t>
            </a:r>
          </a:p>
          <a:p>
            <a:r>
              <a:rPr lang="sl-SI" dirty="0" smtClean="0"/>
              <a:t>Obveščanje učiteljev, učencev in staršev</a:t>
            </a:r>
          </a:p>
          <a:p>
            <a:r>
              <a:rPr lang="sl-SI" dirty="0" smtClean="0"/>
              <a:t>Intranet</a:t>
            </a:r>
          </a:p>
          <a:p>
            <a:r>
              <a:rPr lang="sl-SI" dirty="0" smtClean="0"/>
              <a:t>Rast  </a:t>
            </a:r>
          </a:p>
          <a:p>
            <a:r>
              <a:rPr lang="sl-SI" dirty="0" smtClean="0"/>
              <a:t>Uporaba danes</a:t>
            </a:r>
          </a:p>
          <a:p>
            <a:r>
              <a:rPr lang="sl-SI" dirty="0" smtClean="0"/>
              <a:t>Zaključek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dirty="0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DA737AF-0AB8-4FE4-B3D5-3FDE89EEC19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</a:t>
            </a:r>
            <a:endParaRPr lang="sl-SI" dirty="0"/>
          </a:p>
        </p:txBody>
      </p:sp>
      <p:sp>
        <p:nvSpPr>
          <p:cNvPr id="10" name="Ograda vsebine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09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F462DC07-ABBC-4C43-A4CF-9DBC056FEA1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" name="Ograda vsebin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Dosleden vnos ali izbris uporabnikov</a:t>
            </a:r>
          </a:p>
          <a:p>
            <a:pPr eaLnBrk="1" hangingPunct="1"/>
            <a:r>
              <a:rPr lang="sl-SI" dirty="0" smtClean="0"/>
              <a:t>Vnos urnika za vse učitelje v septembru</a:t>
            </a:r>
          </a:p>
          <a:p>
            <a:pPr eaLnBrk="1" hangingPunct="1">
              <a:buNone/>
            </a:pPr>
            <a:endParaRPr lang="sl-SI" dirty="0" smtClean="0"/>
          </a:p>
          <a:p>
            <a:pPr eaLnBrk="1" hangingPunct="1">
              <a:buFont typeface="Arial" charset="0"/>
              <a:buNone/>
            </a:pPr>
            <a:endParaRPr lang="sl-SI" dirty="0" smtClean="0"/>
          </a:p>
        </p:txBody>
      </p:sp>
      <p:sp>
        <p:nvSpPr>
          <p:cNvPr id="12" name="Ograda vsebin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Baza </a:t>
            </a:r>
            <a:r>
              <a:rPr lang="sl-SI" dirty="0" err="1" smtClean="0"/>
              <a:t>MySQL</a:t>
            </a:r>
            <a:endParaRPr lang="sl-SI" dirty="0" smtClean="0"/>
          </a:p>
          <a:p>
            <a:pPr eaLnBrk="1" hangingPunct="1"/>
            <a:r>
              <a:rPr lang="sl-SI" dirty="0" smtClean="0"/>
              <a:t>E zbornica ali intranet</a:t>
            </a:r>
          </a:p>
          <a:p>
            <a:pPr eaLnBrk="1" hangingPunct="1"/>
            <a:r>
              <a:rPr lang="sl-SI" dirty="0" smtClean="0"/>
              <a:t>Šolski obrazci, formularji in izjave</a:t>
            </a:r>
          </a:p>
          <a:p>
            <a:pPr eaLnBrk="1" hangingPunct="1"/>
            <a:r>
              <a:rPr lang="sl-SI" dirty="0" smtClean="0"/>
              <a:t>Oglasna deska</a:t>
            </a:r>
          </a:p>
          <a:p>
            <a:pPr eaLnBrk="1" hangingPunct="1"/>
            <a:r>
              <a:rPr lang="sl-SI" dirty="0" smtClean="0"/>
              <a:t>Poštni sistem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/>
              <a:t>Hvala za vašo pozornost</a:t>
            </a:r>
            <a:endParaRPr lang="sl-SI" dirty="0"/>
          </a:p>
        </p:txBody>
      </p:sp>
      <p:sp>
        <p:nvSpPr>
          <p:cNvPr id="11" name="Podnaslov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Ograda vsebine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EB6B12CF-834E-4172-8D87-5A768F3CCE4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Začetna ideja</a:t>
            </a:r>
          </a:p>
        </p:txBody>
      </p:sp>
      <p:graphicFrame>
        <p:nvGraphicFramePr>
          <p:cNvPr id="2" name="Ograda vsebin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508465"/>
              </p:ext>
            </p:extLst>
          </p:nvPr>
        </p:nvGraphicFramePr>
        <p:xfrm>
          <a:off x="457200" y="2028825"/>
          <a:ext cx="8229600" cy="390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dirty="0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DA737AF-0AB8-4FE4-B3D5-3FDE89EEC19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" name="Elipsa 2"/>
          <p:cNvSpPr/>
          <p:nvPr/>
        </p:nvSpPr>
        <p:spPr>
          <a:xfrm>
            <a:off x="1994823" y="428853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3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3563888" y="4435591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3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6444208" y="3100095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3"/>
              </a:solidFill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2555776" y="2852936"/>
            <a:ext cx="864096" cy="49431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H="1">
            <a:off x="5508104" y="2780928"/>
            <a:ext cx="936104" cy="5630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H="1">
            <a:off x="2771800" y="4646103"/>
            <a:ext cx="792088" cy="5630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1115616" y="5130449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3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2805268" y="2204864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3"/>
              </a:solidFill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5441065" y="2583124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3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7956376" y="1853208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Intranet – a</a:t>
            </a:r>
            <a:r>
              <a:rPr lang="sl-SI" sz="2400" dirty="0" smtClean="0"/>
              <a:t> </a:t>
            </a:r>
            <a:r>
              <a:rPr lang="sl-SI" sz="2000" dirty="0" smtClean="0"/>
              <a:t>m  </a:t>
            </a:r>
            <a:r>
              <a:rPr lang="sl-SI" dirty="0" smtClean="0"/>
              <a:t>| računalniška mreža podjetja</a:t>
            </a:r>
            <a:br>
              <a:rPr lang="sl-SI" dirty="0" smtClean="0"/>
            </a:br>
            <a:r>
              <a:rPr lang="sl-SI" dirty="0"/>
              <a:t>	</a:t>
            </a:r>
            <a:r>
              <a:rPr lang="sl-SI" sz="2000" dirty="0" smtClean="0"/>
              <a:t>SLOVENSKI PRAVOPIS 2001</a:t>
            </a:r>
            <a:endParaRPr lang="sl-SI" dirty="0" smtClean="0"/>
          </a:p>
        </p:txBody>
      </p:sp>
      <p:sp>
        <p:nvSpPr>
          <p:cNvPr id="28675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Začetek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07015F8F-B4F4-4976-82C8-D1C9EB525F2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7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r>
              <a:rPr lang="sl-SI" dirty="0" smtClean="0"/>
              <a:t>Razvoj</a:t>
            </a:r>
          </a:p>
          <a:p>
            <a:pPr lvl="1"/>
            <a:r>
              <a:rPr lang="sl-SI" dirty="0" smtClean="0"/>
              <a:t>PHP</a:t>
            </a:r>
          </a:p>
          <a:p>
            <a:pPr lvl="1"/>
            <a:r>
              <a:rPr lang="sl-SI" dirty="0" smtClean="0"/>
              <a:t>ODBC -&gt; MS Access</a:t>
            </a:r>
          </a:p>
          <a:p>
            <a:r>
              <a:rPr lang="sl-SI" dirty="0" smtClean="0"/>
              <a:t>Začetna orodja</a:t>
            </a:r>
          </a:p>
          <a:p>
            <a:pPr lvl="1"/>
            <a:r>
              <a:rPr lang="sl-SI" dirty="0" smtClean="0"/>
              <a:t>Nadomeščanje</a:t>
            </a:r>
          </a:p>
          <a:p>
            <a:pPr lvl="1"/>
            <a:r>
              <a:rPr lang="sl-SI" dirty="0" smtClean="0"/>
              <a:t>Novice</a:t>
            </a:r>
          </a:p>
          <a:p>
            <a:pPr lvl="1"/>
            <a:r>
              <a:rPr lang="sl-SI" dirty="0" smtClean="0"/>
              <a:t>Doprinos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endParaRPr lang="sl-SI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894E606B-8DC6-4903-8DB3-87133A422580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3" name="Ograda vsebine 2" descr="OŠ Ketteja in Murna - INTRANET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24056" r="39963" b="63266"/>
          <a:stretch/>
        </p:blipFill>
        <p:spPr>
          <a:xfrm>
            <a:off x="467544" y="1196752"/>
            <a:ext cx="8297948" cy="1872208"/>
          </a:xfrm>
        </p:spPr>
      </p:pic>
      <p:sp>
        <p:nvSpPr>
          <p:cNvPr id="7" name="Ograda vsebine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Intranet danes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0" t="22501" r="38775" b="65324"/>
          <a:stretch/>
        </p:blipFill>
        <p:spPr bwMode="auto">
          <a:xfrm>
            <a:off x="539552" y="3140968"/>
            <a:ext cx="835954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4932040" y="3140968"/>
            <a:ext cx="309634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5004048" y="1052736"/>
            <a:ext cx="3096344" cy="65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endParaRPr lang="sl-SI" dirty="0" smtClean="0"/>
          </a:p>
        </p:txBody>
      </p:sp>
      <p:sp>
        <p:nvSpPr>
          <p:cNvPr id="30723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F8179B19-7FA6-4F00-B4E5-577498F4A43A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307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25538"/>
            <a:ext cx="8207375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endParaRPr lang="sl-SI" dirty="0" smtClean="0"/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CECCE985-AF58-4507-8E9F-9C99B34FBF5B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42936"/>
              </p:ext>
            </p:extLst>
          </p:nvPr>
        </p:nvGraphicFramePr>
        <p:xfrm>
          <a:off x="179512" y="0"/>
          <a:ext cx="9577064" cy="592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endParaRPr lang="sl-SI" dirty="0" smtClean="0"/>
          </a:p>
        </p:txBody>
      </p:sp>
      <p:sp>
        <p:nvSpPr>
          <p:cNvPr id="33796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7D8E589-8C89-4193-8E81-9AD210F3A371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89" y="2028825"/>
            <a:ext cx="7221422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endParaRPr lang="sl-SI" dirty="0" smtClean="0"/>
          </a:p>
        </p:txBody>
      </p:sp>
      <p:sp>
        <p:nvSpPr>
          <p:cNvPr id="34820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8B3013D9-0135-415E-B620-27A0FAB133DD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08912" cy="502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562</TotalTime>
  <Words>288</Words>
  <Application>Microsoft Office PowerPoint</Application>
  <PresentationFormat>Diaprojekcija na zaslonu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arnes_presentation_slo</vt:lpstr>
      <vt:lpstr>Intranet na OŠ Ketteja in Murna</vt:lpstr>
      <vt:lpstr>Intranet na OŠ Ketteja in Murna</vt:lpstr>
      <vt:lpstr>Začetna ideja</vt:lpstr>
      <vt:lpstr>Intranet – a m  | računalniška mreža podjetja  SLOVENSKI PRAVOPIS 2001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Statistično poročilo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Uporaba danes</vt:lpstr>
      <vt:lpstr>Zaključek</vt:lpstr>
      <vt:lpstr>Hvala za vašo pozornost</vt:lpstr>
    </vt:vector>
  </TitlesOfParts>
  <Company>ARNES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Saša</cp:lastModifiedBy>
  <cp:revision>66</cp:revision>
  <dcterms:created xsi:type="dcterms:W3CDTF">2007-04-11T10:22:40Z</dcterms:created>
  <dcterms:modified xsi:type="dcterms:W3CDTF">2011-04-04T18:42:27Z</dcterms:modified>
</cp:coreProperties>
</file>