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2EB8"/>
    <a:srgbClr val="00FF00"/>
    <a:srgbClr val="CCFFCC"/>
    <a:srgbClr val="99FF99"/>
    <a:srgbClr val="FFFF99"/>
    <a:srgbClr val="FFCC99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7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291931-B3CD-4361-AF2A-1507B506A22F}" type="datetimeFigureOut">
              <a:rPr lang="sl-SI"/>
              <a:pPr>
                <a:defRPr/>
              </a:pPr>
              <a:t>4.4.2011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FA5CD2F-9935-4DEE-88D2-1B7FEC4454C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08B87C5D-115A-4036-8FF8-7AAA9667F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67644" y="3933056"/>
            <a:ext cx="6408712" cy="64807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511300" y="4941168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357188" y="6429375"/>
            <a:ext cx="5616575" cy="428625"/>
          </a:xfrm>
        </p:spPr>
        <p:txBody>
          <a:bodyPr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B8E43D4-7CC8-4D08-8D65-83CE42AB0A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75F7A17-FBFC-4188-9C42-01F8C107D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391EE05-DD1A-484C-A54C-3BE9094BE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3060464-4F64-40AE-B2BE-F1CCAF67F2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CF9F48F-57BC-4386-9E73-489897B0A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122B668-273C-45AA-BE5F-B6E6EB8D37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E0BFECF-CE60-427C-AAC9-A5182B01DE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0CC35A1-1FEF-4C5E-9C7D-2C54BFE192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65D5421-4269-4251-B97C-16F7BDE4EF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B6E86AF-1633-40A1-94FE-DDCD36437D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24B2996-EE22-49F9-A01C-A1CC0711C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93EFA7C-6497-47D8-ADEA-F62FA7A29E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5EFF8CC-9271-429E-B193-E92D38ED4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9C37430-CED3-4B8F-BB6E-78059C41EA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A73B829-A273-472E-8AF1-90BC5C02D2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9948FF8-291A-4266-AB63-25235E3DBC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3C8AD7F-E2F3-4BE7-A935-1B272B0C6C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700360B-9E63-4300-A05A-A95495D8A6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21F7C05F-D355-4C05-B179-62FD1EFD16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A11CE80-706C-4ADF-B08F-30BF00324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6ED1AF3A-7DF1-4D1F-B69D-7EFDC43D47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D6C0673-BE47-477A-9ED6-B4020C9FE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1A18DB2-9262-4A7A-BF15-672E5EE1C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80EAF62B-57FD-4BF2-AD48-6863F3578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  <p:sldLayoutId id="2147484197" r:id="rId13"/>
    <p:sldLayoutId id="2147484198" r:id="rId14"/>
    <p:sldLayoutId id="2147484199" r:id="rId15"/>
    <p:sldLayoutId id="2147484200" r:id="rId16"/>
    <p:sldLayoutId id="2147484201" r:id="rId17"/>
    <p:sldLayoutId id="2147484202" r:id="rId18"/>
    <p:sldLayoutId id="2147484203" r:id="rId19"/>
    <p:sldLayoutId id="2147484204" r:id="rId20"/>
    <p:sldLayoutId id="2147484205" r:id="rId21"/>
    <p:sldLayoutId id="2147484206" r:id="rId22"/>
    <p:sldLayoutId id="2147484207" r:id="rId23"/>
    <p:sldLayoutId id="2147484208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/>
          <p:cNvSpPr>
            <a:spLocks noGrp="1"/>
          </p:cNvSpPr>
          <p:nvPr>
            <p:ph type="ctrTitle"/>
          </p:nvPr>
        </p:nvSpPr>
        <p:spPr>
          <a:xfrm>
            <a:off x="1476375" y="3933825"/>
            <a:ext cx="6983413" cy="647700"/>
          </a:xfrm>
        </p:spPr>
        <p:txBody>
          <a:bodyPr/>
          <a:lstStyle/>
          <a:p>
            <a:r>
              <a:rPr lang="sl-SI" smtClean="0"/>
              <a:t>E-šola = boljši profesorji + boljše vodstvo + bolj uspešni dijaki</a:t>
            </a:r>
          </a:p>
        </p:txBody>
      </p:sp>
      <p:sp>
        <p:nvSpPr>
          <p:cNvPr id="2662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511300" y="4941888"/>
            <a:ext cx="6121400" cy="431800"/>
          </a:xfrm>
        </p:spPr>
        <p:txBody>
          <a:bodyPr/>
          <a:lstStyle/>
          <a:p>
            <a:r>
              <a:rPr lang="sl-SI" smtClean="0"/>
              <a:t>Klemen Urankar, ESIC, klemen.urankar@guest.arnes.si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Agenda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smtClean="0"/>
              <a:t>Uvod</a:t>
            </a:r>
          </a:p>
          <a:p>
            <a:pPr eaLnBrk="1" hangingPunct="1"/>
            <a:r>
              <a:rPr lang="sl-SI" smtClean="0"/>
              <a:t>Posnetek stanja (AS-IS)</a:t>
            </a:r>
          </a:p>
          <a:p>
            <a:pPr eaLnBrk="1" hangingPunct="1"/>
            <a:r>
              <a:rPr lang="sl-SI" smtClean="0"/>
              <a:t>Rešitev (TO-BE)</a:t>
            </a:r>
          </a:p>
          <a:p>
            <a:pPr lvl="1" eaLnBrk="1" hangingPunct="1"/>
            <a:r>
              <a:rPr lang="sl-SI" sz="2800" smtClean="0"/>
              <a:t>E-dnevnik</a:t>
            </a:r>
          </a:p>
          <a:p>
            <a:pPr lvl="1" eaLnBrk="1" hangingPunct="1"/>
            <a:r>
              <a:rPr lang="sl-SI" sz="2800" smtClean="0"/>
              <a:t>E-redovalnica</a:t>
            </a:r>
            <a:endParaRPr lang="sl-SI" smtClean="0"/>
          </a:p>
          <a:p>
            <a:pPr eaLnBrk="1" hangingPunct="1"/>
            <a:r>
              <a:rPr lang="sl-SI" smtClean="0"/>
              <a:t>Implementacija (IT-IS)</a:t>
            </a:r>
          </a:p>
          <a:p>
            <a:pPr eaLnBrk="1" hangingPunct="1"/>
            <a:r>
              <a:rPr lang="sl-SI" smtClean="0"/>
              <a:t>Zaključek</a:t>
            </a: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02E42732-4A66-4AA1-AB97-0C8789D7750F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Uvod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BCF623AC-64D4-470E-B099-CD80A176461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252413" y="1654175"/>
            <a:ext cx="1368426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0000">
                <a:solidFill>
                  <a:srgbClr val="002EB8"/>
                </a:solidFill>
              </a:rPr>
              <a:t>1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842963" y="3097213"/>
            <a:ext cx="360362" cy="28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l-SI" sz="1250" dirty="0">
                <a:solidFill>
                  <a:srgbClr val="00FF00"/>
                </a:solidFill>
              </a:rPr>
              <a:t>5</a:t>
            </a:r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5148263" y="1884363"/>
            <a:ext cx="352742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7000">
                <a:solidFill>
                  <a:srgbClr val="FF9966"/>
                </a:solidFill>
              </a:rPr>
              <a:t>30</a:t>
            </a:r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3276600" y="2270125"/>
            <a:ext cx="24161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12000">
                <a:solidFill>
                  <a:srgbClr val="FFCC99"/>
                </a:solidFill>
              </a:rPr>
              <a:t>25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2087563" y="2578100"/>
            <a:ext cx="16557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8000">
                <a:solidFill>
                  <a:srgbClr val="FFFF99"/>
                </a:solidFill>
              </a:rPr>
              <a:t>20</a:t>
            </a: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1414463" y="2924175"/>
            <a:ext cx="7810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3500">
                <a:solidFill>
                  <a:srgbClr val="99FF99"/>
                </a:solidFill>
              </a:rPr>
              <a:t>15</a:t>
            </a:r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971550" y="3000375"/>
            <a:ext cx="72072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500">
                <a:solidFill>
                  <a:srgbClr val="CCFFCC"/>
                </a:solidFill>
              </a:rPr>
              <a:t>10</a:t>
            </a:r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7019925" y="-26988"/>
            <a:ext cx="2881313" cy="647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4150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9" grpId="0"/>
      <p:bldP spid="110" grpId="0"/>
      <p:bldP spid="121" grpId="0"/>
      <p:bldP spid="122" grpId="0"/>
      <p:bldP spid="140" grpId="0"/>
      <p:bldP spid="141" grpId="0"/>
      <p:bldP spid="1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Posnetek stanja (AS-IS)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ED1CD349-C90A-460E-BF08-3D93D553E78D}" type="slidenum">
              <a:rPr lang="en-US" smtClean="0"/>
              <a:pPr/>
              <a:t>4</a:t>
            </a:fld>
            <a:endParaRPr lang="en-US" smtClean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06413" y="1955800"/>
            <a:ext cx="1990725" cy="1504950"/>
            <a:chOff x="172851" y="1955794"/>
            <a:chExt cx="1989856" cy="1504585"/>
          </a:xfrm>
        </p:grpSpPr>
        <p:pic>
          <p:nvPicPr>
            <p:cNvPr id="29716" name="Picture 8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48915" y="1955794"/>
              <a:ext cx="1413792" cy="1504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7" name="TextBox 18"/>
            <p:cNvSpPr txBox="1">
              <a:spLocks noChangeArrowheads="1"/>
            </p:cNvSpPr>
            <p:nvPr/>
          </p:nvSpPr>
          <p:spPr bwMode="auto">
            <a:xfrm>
              <a:off x="172851" y="1955794"/>
              <a:ext cx="57606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540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84500" y="1955800"/>
            <a:ext cx="2811463" cy="1498600"/>
            <a:chOff x="2624224" y="1955794"/>
            <a:chExt cx="2811872" cy="1499028"/>
          </a:xfrm>
        </p:grpSpPr>
        <p:pic>
          <p:nvPicPr>
            <p:cNvPr id="29714" name="Picture 3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203848" y="1955794"/>
              <a:ext cx="2232248" cy="1499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5" name="TextBox 19"/>
            <p:cNvSpPr txBox="1">
              <a:spLocks noChangeArrowheads="1"/>
            </p:cNvSpPr>
            <p:nvPr/>
          </p:nvSpPr>
          <p:spPr bwMode="auto">
            <a:xfrm>
              <a:off x="2624224" y="1955794"/>
              <a:ext cx="57606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540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140450" y="1955800"/>
            <a:ext cx="2463800" cy="1717675"/>
            <a:chOff x="5824776" y="1955794"/>
            <a:chExt cx="2462996" cy="1718332"/>
          </a:xfrm>
        </p:grpSpPr>
        <p:pic>
          <p:nvPicPr>
            <p:cNvPr id="29712" name="Picture 4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375825" y="1955794"/>
              <a:ext cx="1911947" cy="1718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3" name="TextBox 20"/>
            <p:cNvSpPr txBox="1">
              <a:spLocks noChangeArrowheads="1"/>
            </p:cNvSpPr>
            <p:nvPr/>
          </p:nvSpPr>
          <p:spPr bwMode="auto">
            <a:xfrm>
              <a:off x="5824776" y="1955794"/>
              <a:ext cx="57606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540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47675" y="3987800"/>
            <a:ext cx="2108200" cy="1673225"/>
            <a:chOff x="107504" y="3987063"/>
            <a:chExt cx="2107366" cy="1674185"/>
          </a:xfrm>
        </p:grpSpPr>
        <p:pic>
          <p:nvPicPr>
            <p:cNvPr id="29710" name="Picture 5"/>
            <p:cNvPicPr>
              <a:picLocks noChangeAspect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696753" y="3987063"/>
              <a:ext cx="1518117" cy="1674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1" name="TextBox 21"/>
            <p:cNvSpPr txBox="1">
              <a:spLocks noChangeArrowheads="1"/>
            </p:cNvSpPr>
            <p:nvPr/>
          </p:nvSpPr>
          <p:spPr bwMode="auto">
            <a:xfrm>
              <a:off x="107504" y="3987063"/>
              <a:ext cx="57606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540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35338" y="4013200"/>
            <a:ext cx="2109787" cy="1622425"/>
            <a:chOff x="2987824" y="4012434"/>
            <a:chExt cx="2110048" cy="1623443"/>
          </a:xfrm>
        </p:grpSpPr>
        <p:pic>
          <p:nvPicPr>
            <p:cNvPr id="29708" name="Picture 6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542072" y="4012434"/>
              <a:ext cx="1555800" cy="1623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9" name="TextBox 22"/>
            <p:cNvSpPr txBox="1">
              <a:spLocks noChangeArrowheads="1"/>
            </p:cNvSpPr>
            <p:nvPr/>
          </p:nvSpPr>
          <p:spPr bwMode="auto">
            <a:xfrm>
              <a:off x="2987824" y="4012434"/>
              <a:ext cx="57606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540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991225" y="4114800"/>
            <a:ext cx="2763838" cy="1419225"/>
            <a:chOff x="6156176" y="4114388"/>
            <a:chExt cx="2764185" cy="1419534"/>
          </a:xfrm>
        </p:grpSpPr>
        <p:pic>
          <p:nvPicPr>
            <p:cNvPr id="29706" name="Picture 7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6732240" y="4114388"/>
              <a:ext cx="2188121" cy="1419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7" name="TextBox 23"/>
            <p:cNvSpPr txBox="1">
              <a:spLocks noChangeArrowheads="1"/>
            </p:cNvSpPr>
            <p:nvPr/>
          </p:nvSpPr>
          <p:spPr bwMode="auto">
            <a:xfrm>
              <a:off x="6156176" y="4114388"/>
              <a:ext cx="57606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l-SI" sz="5400">
                  <a:solidFill>
                    <a:srgbClr val="FF0000"/>
                  </a:solidFill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agnetic Disk 1"/>
          <p:cNvSpPr/>
          <p:nvPr/>
        </p:nvSpPr>
        <p:spPr>
          <a:xfrm>
            <a:off x="539750" y="1844675"/>
            <a:ext cx="8001000" cy="4146550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Rešitev (TO-BE)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D19EDD3-0665-4781-854C-EC407F6F82B2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4675" y="3068638"/>
            <a:ext cx="13065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24125" y="3308350"/>
            <a:ext cx="93821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6138" y="3213100"/>
            <a:ext cx="143827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27450" y="3368675"/>
            <a:ext cx="17954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41425" y="4473575"/>
            <a:ext cx="1296988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41663" y="4508500"/>
            <a:ext cx="1482725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875463" y="4125913"/>
            <a:ext cx="14859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5148263" y="4508500"/>
            <a:ext cx="1555750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32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106863" y="1965325"/>
            <a:ext cx="1350962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Rešitev (E-dnevnik)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317043FE-B140-4A2D-90C7-0C2D4E1A9252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448272" cy="3260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948488" y="2492375"/>
            <a:ext cx="19653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40163" y="1681163"/>
            <a:ext cx="2808287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8400" y="3933825"/>
            <a:ext cx="3071813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Rešitev (E-redovalnica)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09BB3ECA-E1D1-4339-A082-CCCE8B4D613A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3312368" cy="3047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Implementacija (IT-IS)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9BCE1A0B-8AEF-4B7F-AEF0-82BA4D98BB33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305549" cy="2942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dirty="0" smtClean="0"/>
              <a:t>Zaključek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endParaRPr lang="sl-SI" smtClean="0"/>
          </a:p>
          <a:p>
            <a:fld id="{D20C0ADC-A467-4BCC-A53D-F48D378E1B3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539750" y="3105150"/>
            <a:ext cx="8280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sl-SI" sz="2000" dirty="0" smtClean="0"/>
              <a:t>E-šola = boljši profesorji + boljše vodstvo + bolj uspešni dijaki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arnes_presentation_slo</Template>
  <TotalTime>508</TotalTime>
  <Words>91</Words>
  <Application>Microsoft Office PowerPoint</Application>
  <PresentationFormat>Diaprojekcija na zaslonu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arnes_presentation_slo</vt:lpstr>
      <vt:lpstr>E-šola = boljši profesorji + boljše vodstvo + bolj uspešni dijaki</vt:lpstr>
      <vt:lpstr>Agenda</vt:lpstr>
      <vt:lpstr>Uvod</vt:lpstr>
      <vt:lpstr>Posnetek stanja (AS-IS)</vt:lpstr>
      <vt:lpstr>Rešitev (TO-BE)</vt:lpstr>
      <vt:lpstr>Rešitev (E-dnevnik)</vt:lpstr>
      <vt:lpstr>Rešitev (E-redovalnica)</vt:lpstr>
      <vt:lpstr>Implementacija (IT-IS)</vt:lpstr>
      <vt:lpstr>Zaključek</vt:lpstr>
    </vt:vector>
  </TitlesOfParts>
  <Company>ESIC Kranj, Gimnazija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E-šola</dc:title>
  <dc:subject>SIRIKT 2011</dc:subject>
  <dc:creator>Klemen Urankar, prof.</dc:creator>
  <cp:lastModifiedBy>Klemen</cp:lastModifiedBy>
  <cp:revision>62</cp:revision>
  <dcterms:created xsi:type="dcterms:W3CDTF">2007-04-11T10:22:40Z</dcterms:created>
  <dcterms:modified xsi:type="dcterms:W3CDTF">2011-04-04T12:30:35Z</dcterms:modified>
</cp:coreProperties>
</file>