
<file path=[Content_Types].xml><?xml version="1.0" encoding="utf-8"?>
<Types xmlns="http://schemas.openxmlformats.org/package/2006/content-types">
  <Default Extension="png" ContentType="image/png"/>
  <Default Extension="mpg" ContentType="vide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8" r:id="rId3"/>
    <p:sldMasterId id="2147483700" r:id="rId4"/>
  </p:sldMasterIdLst>
  <p:notesMasterIdLst>
    <p:notesMasterId r:id="rId35"/>
  </p:notesMasterIdLst>
  <p:sldIdLst>
    <p:sldId id="256" r:id="rId5"/>
    <p:sldId id="257" r:id="rId6"/>
    <p:sldId id="260" r:id="rId7"/>
    <p:sldId id="296" r:id="rId8"/>
    <p:sldId id="311" r:id="rId9"/>
    <p:sldId id="297" r:id="rId10"/>
    <p:sldId id="320" r:id="rId11"/>
    <p:sldId id="314" r:id="rId12"/>
    <p:sldId id="315" r:id="rId13"/>
    <p:sldId id="290" r:id="rId14"/>
    <p:sldId id="265" r:id="rId15"/>
    <p:sldId id="266" r:id="rId16"/>
    <p:sldId id="267" r:id="rId17"/>
    <p:sldId id="268" r:id="rId18"/>
    <p:sldId id="321" r:id="rId19"/>
    <p:sldId id="270" r:id="rId20"/>
    <p:sldId id="271" r:id="rId21"/>
    <p:sldId id="273" r:id="rId22"/>
    <p:sldId id="274" r:id="rId23"/>
    <p:sldId id="322" r:id="rId24"/>
    <p:sldId id="323" r:id="rId25"/>
    <p:sldId id="319" r:id="rId26"/>
    <p:sldId id="324" r:id="rId27"/>
    <p:sldId id="295" r:id="rId28"/>
    <p:sldId id="276" r:id="rId29"/>
    <p:sldId id="305" r:id="rId30"/>
    <p:sldId id="286" r:id="rId31"/>
    <p:sldId id="287" r:id="rId32"/>
    <p:sldId id="316" r:id="rId33"/>
    <p:sldId id="31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2_2" csCatId="accent2" phldr="1"/>
      <dgm:spPr/>
      <dgm:t>
        <a:bodyPr/>
        <a:lstStyle/>
        <a:p>
          <a:endParaRPr lang="en-GB"/>
        </a:p>
      </dgm:t>
    </dgm:pt>
    <dgm:pt modelId="{96955FBB-E26B-4AF7-B678-2E0CABA36EBE}">
      <dgm:prSet phldrT="[Text]" custT="1"/>
      <dgm:spPr/>
      <dgm:t>
        <a:bodyPr/>
        <a:lstStyle/>
        <a:p>
          <a:r>
            <a:rPr lang="en-GB" sz="1600" dirty="0" smtClean="0"/>
            <a:t>Reinforcement</a:t>
          </a:r>
          <a:endParaRPr lang="en-GB" sz="1600" dirty="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93AE9D54-4CFC-4DFA-A946-95EBF4E4EBCC}">
      <dgm:prSet phldrT="[Text]" custT="1"/>
      <dgm:spPr/>
      <dgm:t>
        <a:bodyPr/>
        <a:lstStyle/>
        <a:p>
          <a:r>
            <a:rPr lang="en-GB" sz="1600" dirty="0" smtClean="0"/>
            <a:t>Video on demand</a:t>
          </a:r>
          <a:endParaRPr lang="en-GB" sz="1600" dirty="0"/>
        </a:p>
      </dgm:t>
    </dgm:pt>
    <dgm:pt modelId="{89B4C0FA-F617-42F3-9C6F-D280F82F281D}" type="parTrans" cxnId="{9AAE4F77-8DE1-457E-B94A-3D6E6191DF95}">
      <dgm:prSet/>
      <dgm:spPr/>
      <dgm:t>
        <a:bodyPr/>
        <a:lstStyle/>
        <a:p>
          <a:endParaRPr lang="en-GB"/>
        </a:p>
      </dgm:t>
    </dgm:pt>
    <dgm:pt modelId="{4C248537-B733-4D92-9AD2-39992E90EDA5}" type="sibTrans" cxnId="{9AAE4F77-8DE1-457E-B94A-3D6E6191DF95}">
      <dgm:prSet/>
      <dgm:spPr/>
      <dgm:t>
        <a:bodyPr/>
        <a:lstStyle/>
        <a:p>
          <a:endParaRPr lang="en-GB"/>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Y="-1574"/>
      <dgm:spPr/>
      <dgm:t>
        <a:bodyPr/>
        <a:lstStyle/>
        <a:p>
          <a:endParaRPr lang="en-GB"/>
        </a:p>
      </dgm:t>
    </dgm:pt>
    <dgm:pt modelId="{E130933B-3612-4940-BCB3-7D4B3B186397}" type="pres">
      <dgm:prSet presAssocID="{96955FBB-E26B-4AF7-B678-2E0CABA36EBE}" presName="descendantBox" presStyleCnt="0"/>
      <dgm:spPr/>
    </dgm:pt>
    <dgm:pt modelId="{DE5FE6F4-AB50-4B8A-9CE5-1F00AF8D77DE}" type="pres">
      <dgm:prSet presAssocID="{93AE9D54-4CFC-4DFA-A946-95EBF4E4EBCC}" presName="childTextBox" presStyleLbl="fgAccFollowNode1" presStyleIdx="0" presStyleCnt="1">
        <dgm:presLayoutVars>
          <dgm:bulletEnabled val="1"/>
        </dgm:presLayoutVars>
      </dgm:prSet>
      <dgm:spPr/>
      <dgm:t>
        <a:bodyPr/>
        <a:lstStyle/>
        <a:p>
          <a:endParaRPr lang="en-GB"/>
        </a:p>
      </dgm:t>
    </dgm:pt>
  </dgm:ptLst>
  <dgm:cxnLst>
    <dgm:cxn modelId="{5FC8D574-01FD-4560-898B-74C56367EB0B}" type="presOf" srcId="{96955FBB-E26B-4AF7-B678-2E0CABA36EBE}" destId="{00FCBA51-467F-4A59-BE57-673F2023C7A0}" srcOrd="1" destOrd="0" presId="urn:microsoft.com/office/officeart/2005/8/layout/process4"/>
    <dgm:cxn modelId="{63C6197F-188F-4471-AAED-4AC673EF20A4}" srcId="{CCA2F439-26C6-4142-BF07-ACCC8159DC71}" destId="{96955FBB-E26B-4AF7-B678-2E0CABA36EBE}" srcOrd="0" destOrd="0" parTransId="{AD655054-49A8-4DBF-9002-0476A1B905C2}" sibTransId="{C97DC938-F0F9-4DEB-A123-80920652B69C}"/>
    <dgm:cxn modelId="{6A6C3E5A-A3D1-47DF-A08A-76248B71A8C7}" type="presOf" srcId="{96955FBB-E26B-4AF7-B678-2E0CABA36EBE}" destId="{8B46D3E1-CBC6-4AD2-999E-8AE02A2FFC3D}" srcOrd="0" destOrd="0" presId="urn:microsoft.com/office/officeart/2005/8/layout/process4"/>
    <dgm:cxn modelId="{B80859B6-490A-46D4-BE39-DF0F101E0AEC}" type="presOf" srcId="{CCA2F439-26C6-4142-BF07-ACCC8159DC71}" destId="{23C20477-6888-4058-8C53-B408EF3992A4}" srcOrd="0" destOrd="0" presId="urn:microsoft.com/office/officeart/2005/8/layout/process4"/>
    <dgm:cxn modelId="{FD774F2D-4961-4DA6-A029-429430D2E644}" type="presOf" srcId="{93AE9D54-4CFC-4DFA-A946-95EBF4E4EBCC}" destId="{DE5FE6F4-AB50-4B8A-9CE5-1F00AF8D77DE}" srcOrd="0" destOrd="0" presId="urn:microsoft.com/office/officeart/2005/8/layout/process4"/>
    <dgm:cxn modelId="{9AAE4F77-8DE1-457E-B94A-3D6E6191DF95}" srcId="{96955FBB-E26B-4AF7-B678-2E0CABA36EBE}" destId="{93AE9D54-4CFC-4DFA-A946-95EBF4E4EBCC}" srcOrd="0" destOrd="0" parTransId="{89B4C0FA-F617-42F3-9C6F-D280F82F281D}" sibTransId="{4C248537-B733-4D92-9AD2-39992E90EDA5}"/>
    <dgm:cxn modelId="{F3541A2F-16A8-4EA9-9722-56A75B1AF6F0}" type="presParOf" srcId="{23C20477-6888-4058-8C53-B408EF3992A4}" destId="{CFFFB753-A8C2-4292-855F-26908E9F08B8}" srcOrd="0" destOrd="0" presId="urn:microsoft.com/office/officeart/2005/8/layout/process4"/>
    <dgm:cxn modelId="{A2FAC016-13D0-4FC1-9F24-8395072C8A39}" type="presParOf" srcId="{CFFFB753-A8C2-4292-855F-26908E9F08B8}" destId="{8B46D3E1-CBC6-4AD2-999E-8AE02A2FFC3D}" srcOrd="0" destOrd="0" presId="urn:microsoft.com/office/officeart/2005/8/layout/process4"/>
    <dgm:cxn modelId="{F757E074-06E5-4E09-8B1E-BA066761449D}" type="presParOf" srcId="{CFFFB753-A8C2-4292-855F-26908E9F08B8}" destId="{00FCBA51-467F-4A59-BE57-673F2023C7A0}" srcOrd="1" destOrd="0" presId="urn:microsoft.com/office/officeart/2005/8/layout/process4"/>
    <dgm:cxn modelId="{F095538B-293F-463D-8882-B6007B134F2D}" type="presParOf" srcId="{CFFFB753-A8C2-4292-855F-26908E9F08B8}" destId="{E130933B-3612-4940-BCB3-7D4B3B186397}" srcOrd="2" destOrd="0" presId="urn:microsoft.com/office/officeart/2005/8/layout/process4"/>
    <dgm:cxn modelId="{556389B3-4024-4BA1-BB31-26C191D90319}" type="presParOf" srcId="{E130933B-3612-4940-BCB3-7D4B3B186397}" destId="{DE5FE6F4-AB50-4B8A-9CE5-1F00AF8D77D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7750B7-D91A-4BEF-9D07-56F64571CE53}" type="doc">
      <dgm:prSet loTypeId="urn:microsoft.com/office/officeart/2005/8/layout/venn1" loCatId="relationship" qsTypeId="urn:microsoft.com/office/officeart/2005/8/quickstyle/3d9" qsCatId="3D" csTypeId="urn:microsoft.com/office/officeart/2005/8/colors/accent1_2" csCatId="accent1" phldr="1"/>
      <dgm:spPr/>
    </dgm:pt>
    <dgm:pt modelId="{0F1B27B3-1C46-455B-B402-C7828C302705}">
      <dgm:prSet phldrT="[Text]" custT="1"/>
      <dgm:spPr/>
      <dgm:t>
        <a:bodyPr/>
        <a:lstStyle/>
        <a:p>
          <a:r>
            <a:rPr lang="en-GB" sz="1600" dirty="0" smtClean="0">
              <a:latin typeface="Arial" pitchFamily="34" charset="0"/>
              <a:cs typeface="Arial" pitchFamily="34" charset="0"/>
            </a:rPr>
            <a:t>My subject </a:t>
          </a:r>
          <a:r>
            <a:rPr lang="en-GB" sz="1600" dirty="0" smtClean="0">
              <a:effectLst/>
              <a:latin typeface="Arial" pitchFamily="34" charset="0"/>
              <a:cs typeface="Arial" pitchFamily="34" charset="0"/>
            </a:rPr>
            <a:t>group</a:t>
          </a:r>
        </a:p>
      </dgm:t>
    </dgm:pt>
    <dgm:pt modelId="{6E52481D-6950-44FE-B3C1-4921A7BB636B}" type="parTrans" cxnId="{6C0E2F28-C4A8-4DA5-8A99-3F7B805D7D95}">
      <dgm:prSet/>
      <dgm:spPr/>
      <dgm:t>
        <a:bodyPr/>
        <a:lstStyle/>
        <a:p>
          <a:endParaRPr lang="en-GB"/>
        </a:p>
      </dgm:t>
    </dgm:pt>
    <dgm:pt modelId="{841F186E-711A-4009-A561-D926A21B8D24}" type="sibTrans" cxnId="{6C0E2F28-C4A8-4DA5-8A99-3F7B805D7D95}">
      <dgm:prSet/>
      <dgm:spPr/>
      <dgm:t>
        <a:bodyPr/>
        <a:lstStyle/>
        <a:p>
          <a:endParaRPr lang="en-GB"/>
        </a:p>
      </dgm:t>
    </dgm:pt>
    <dgm:pt modelId="{7892D72E-D4C3-41BD-9E1B-EDDFB12838B0}">
      <dgm:prSet phldrT="[Text]" custT="1"/>
      <dgm:spPr/>
      <dgm:t>
        <a:bodyPr/>
        <a:lstStyle/>
        <a:p>
          <a:r>
            <a:rPr lang="en-GB" sz="1600" dirty="0" smtClean="0">
              <a:latin typeface="Arial" pitchFamily="34" charset="0"/>
              <a:cs typeface="Arial" pitchFamily="34" charset="0"/>
            </a:rPr>
            <a:t>My tutor group</a:t>
          </a:r>
        </a:p>
      </dgm:t>
    </dgm:pt>
    <dgm:pt modelId="{9B6BD02D-61A2-43E2-80BF-8ECF7CCD7C98}" type="parTrans" cxnId="{17FFFDAE-3B85-41BE-98F2-0A5C93D36238}">
      <dgm:prSet/>
      <dgm:spPr/>
      <dgm:t>
        <a:bodyPr/>
        <a:lstStyle/>
        <a:p>
          <a:endParaRPr lang="en-GB"/>
        </a:p>
      </dgm:t>
    </dgm:pt>
    <dgm:pt modelId="{000543B9-FDF2-4649-A823-18AB6E7BE7D7}" type="sibTrans" cxnId="{17FFFDAE-3B85-41BE-98F2-0A5C93D36238}">
      <dgm:prSet/>
      <dgm:spPr/>
      <dgm:t>
        <a:bodyPr/>
        <a:lstStyle/>
        <a:p>
          <a:endParaRPr lang="en-GB"/>
        </a:p>
      </dgm:t>
    </dgm:pt>
    <dgm:pt modelId="{B49C32D1-731E-45E2-ABD6-184BAE1608C8}">
      <dgm:prSet phldrT="[Text]" custT="1"/>
      <dgm:spPr/>
      <dgm:t>
        <a:bodyPr/>
        <a:lstStyle/>
        <a:p>
          <a:r>
            <a:rPr lang="en-GB" sz="1600" dirty="0" smtClean="0">
              <a:latin typeface="Arial" pitchFamily="34" charset="0"/>
              <a:cs typeface="Arial" pitchFamily="34" charset="0"/>
            </a:rPr>
            <a:t>My project group</a:t>
          </a:r>
        </a:p>
      </dgm:t>
    </dgm:pt>
    <dgm:pt modelId="{B1BE5DD1-0911-4768-967D-57FB0B0EB7B4}" type="parTrans" cxnId="{76244B05-EF6B-4A68-B848-352FDB7EC357}">
      <dgm:prSet/>
      <dgm:spPr/>
      <dgm:t>
        <a:bodyPr/>
        <a:lstStyle/>
        <a:p>
          <a:endParaRPr lang="en-GB"/>
        </a:p>
      </dgm:t>
    </dgm:pt>
    <dgm:pt modelId="{D5CCC193-6FC9-47EE-9E94-A4C2CC269BFC}" type="sibTrans" cxnId="{76244B05-EF6B-4A68-B848-352FDB7EC357}">
      <dgm:prSet/>
      <dgm:spPr/>
      <dgm:t>
        <a:bodyPr/>
        <a:lstStyle/>
        <a:p>
          <a:endParaRPr lang="en-GB"/>
        </a:p>
      </dgm:t>
    </dgm:pt>
    <dgm:pt modelId="{2F8CC500-7D72-4E10-89F6-85036AB26903}" type="pres">
      <dgm:prSet presAssocID="{787750B7-D91A-4BEF-9D07-56F64571CE53}" presName="compositeShape" presStyleCnt="0">
        <dgm:presLayoutVars>
          <dgm:chMax val="7"/>
          <dgm:dir/>
          <dgm:resizeHandles val="exact"/>
        </dgm:presLayoutVars>
      </dgm:prSet>
      <dgm:spPr/>
    </dgm:pt>
    <dgm:pt modelId="{A609C2EA-988D-4266-8782-671511BD57C8}" type="pres">
      <dgm:prSet presAssocID="{0F1B27B3-1C46-455B-B402-C7828C302705}" presName="circ1" presStyleLbl="vennNode1" presStyleIdx="0" presStyleCnt="3"/>
      <dgm:spPr/>
      <dgm:t>
        <a:bodyPr/>
        <a:lstStyle/>
        <a:p>
          <a:endParaRPr lang="en-GB"/>
        </a:p>
      </dgm:t>
    </dgm:pt>
    <dgm:pt modelId="{0977B926-7589-45B3-A610-CAC256709B8C}" type="pres">
      <dgm:prSet presAssocID="{0F1B27B3-1C46-455B-B402-C7828C302705}" presName="circ1Tx" presStyleLbl="revTx" presStyleIdx="0" presStyleCnt="0">
        <dgm:presLayoutVars>
          <dgm:chMax val="0"/>
          <dgm:chPref val="0"/>
          <dgm:bulletEnabled val="1"/>
        </dgm:presLayoutVars>
      </dgm:prSet>
      <dgm:spPr/>
      <dgm:t>
        <a:bodyPr/>
        <a:lstStyle/>
        <a:p>
          <a:endParaRPr lang="en-GB"/>
        </a:p>
      </dgm:t>
    </dgm:pt>
    <dgm:pt modelId="{555E2D73-565D-41CB-BD03-831C7434227A}" type="pres">
      <dgm:prSet presAssocID="{7892D72E-D4C3-41BD-9E1B-EDDFB12838B0}" presName="circ2" presStyleLbl="vennNode1" presStyleIdx="1" presStyleCnt="3"/>
      <dgm:spPr/>
      <dgm:t>
        <a:bodyPr/>
        <a:lstStyle/>
        <a:p>
          <a:endParaRPr lang="en-GB"/>
        </a:p>
      </dgm:t>
    </dgm:pt>
    <dgm:pt modelId="{3F77BD5B-1F0E-4921-8DEB-A7A3A15FC62E}" type="pres">
      <dgm:prSet presAssocID="{7892D72E-D4C3-41BD-9E1B-EDDFB12838B0}" presName="circ2Tx" presStyleLbl="revTx" presStyleIdx="0" presStyleCnt="0">
        <dgm:presLayoutVars>
          <dgm:chMax val="0"/>
          <dgm:chPref val="0"/>
          <dgm:bulletEnabled val="1"/>
        </dgm:presLayoutVars>
      </dgm:prSet>
      <dgm:spPr/>
      <dgm:t>
        <a:bodyPr/>
        <a:lstStyle/>
        <a:p>
          <a:endParaRPr lang="en-GB"/>
        </a:p>
      </dgm:t>
    </dgm:pt>
    <dgm:pt modelId="{C235C1C1-A9D2-45F5-8D6F-5DC857FD7001}" type="pres">
      <dgm:prSet presAssocID="{B49C32D1-731E-45E2-ABD6-184BAE1608C8}" presName="circ3" presStyleLbl="vennNode1" presStyleIdx="2" presStyleCnt="3"/>
      <dgm:spPr/>
      <dgm:t>
        <a:bodyPr/>
        <a:lstStyle/>
        <a:p>
          <a:endParaRPr lang="en-GB"/>
        </a:p>
      </dgm:t>
    </dgm:pt>
    <dgm:pt modelId="{C56BE994-D92F-44F5-953A-3CA8A0CFE130}" type="pres">
      <dgm:prSet presAssocID="{B49C32D1-731E-45E2-ABD6-184BAE1608C8}" presName="circ3Tx" presStyleLbl="revTx" presStyleIdx="0" presStyleCnt="0">
        <dgm:presLayoutVars>
          <dgm:chMax val="0"/>
          <dgm:chPref val="0"/>
          <dgm:bulletEnabled val="1"/>
        </dgm:presLayoutVars>
      </dgm:prSet>
      <dgm:spPr/>
      <dgm:t>
        <a:bodyPr/>
        <a:lstStyle/>
        <a:p>
          <a:endParaRPr lang="en-GB"/>
        </a:p>
      </dgm:t>
    </dgm:pt>
  </dgm:ptLst>
  <dgm:cxnLst>
    <dgm:cxn modelId="{3570D173-7D20-4EFD-B579-C9C24C0D910D}" type="presOf" srcId="{7892D72E-D4C3-41BD-9E1B-EDDFB12838B0}" destId="{3F77BD5B-1F0E-4921-8DEB-A7A3A15FC62E}" srcOrd="1" destOrd="0" presId="urn:microsoft.com/office/officeart/2005/8/layout/venn1"/>
    <dgm:cxn modelId="{069AAECF-B8DA-4E10-89F4-DEE8240672F7}" type="presOf" srcId="{B49C32D1-731E-45E2-ABD6-184BAE1608C8}" destId="{C235C1C1-A9D2-45F5-8D6F-5DC857FD7001}" srcOrd="0" destOrd="0" presId="urn:microsoft.com/office/officeart/2005/8/layout/venn1"/>
    <dgm:cxn modelId="{17FFFDAE-3B85-41BE-98F2-0A5C93D36238}" srcId="{787750B7-D91A-4BEF-9D07-56F64571CE53}" destId="{7892D72E-D4C3-41BD-9E1B-EDDFB12838B0}" srcOrd="1" destOrd="0" parTransId="{9B6BD02D-61A2-43E2-80BF-8ECF7CCD7C98}" sibTransId="{000543B9-FDF2-4649-A823-18AB6E7BE7D7}"/>
    <dgm:cxn modelId="{6217FC23-D55D-472A-8697-62A87DDE355B}" type="presOf" srcId="{787750B7-D91A-4BEF-9D07-56F64571CE53}" destId="{2F8CC500-7D72-4E10-89F6-85036AB26903}" srcOrd="0" destOrd="0" presId="urn:microsoft.com/office/officeart/2005/8/layout/venn1"/>
    <dgm:cxn modelId="{DDC06AFA-9C58-4CF7-AF13-D5BEE599FB2F}" type="presOf" srcId="{0F1B27B3-1C46-455B-B402-C7828C302705}" destId="{0977B926-7589-45B3-A610-CAC256709B8C}" srcOrd="1" destOrd="0" presId="urn:microsoft.com/office/officeart/2005/8/layout/venn1"/>
    <dgm:cxn modelId="{C877C17C-AB66-403B-A607-74FE9ACDAD57}" type="presOf" srcId="{0F1B27B3-1C46-455B-B402-C7828C302705}" destId="{A609C2EA-988D-4266-8782-671511BD57C8}" srcOrd="0" destOrd="0" presId="urn:microsoft.com/office/officeart/2005/8/layout/venn1"/>
    <dgm:cxn modelId="{76244B05-EF6B-4A68-B848-352FDB7EC357}" srcId="{787750B7-D91A-4BEF-9D07-56F64571CE53}" destId="{B49C32D1-731E-45E2-ABD6-184BAE1608C8}" srcOrd="2" destOrd="0" parTransId="{B1BE5DD1-0911-4768-967D-57FB0B0EB7B4}" sibTransId="{D5CCC193-6FC9-47EE-9E94-A4C2CC269BFC}"/>
    <dgm:cxn modelId="{47E134A9-D8C6-4F5D-8A5C-0F97EAE6F36E}" type="presOf" srcId="{B49C32D1-731E-45E2-ABD6-184BAE1608C8}" destId="{C56BE994-D92F-44F5-953A-3CA8A0CFE130}" srcOrd="1" destOrd="0" presId="urn:microsoft.com/office/officeart/2005/8/layout/venn1"/>
    <dgm:cxn modelId="{3A3D4A73-4D67-4277-938E-C38877777347}" type="presOf" srcId="{7892D72E-D4C3-41BD-9E1B-EDDFB12838B0}" destId="{555E2D73-565D-41CB-BD03-831C7434227A}" srcOrd="0" destOrd="0" presId="urn:microsoft.com/office/officeart/2005/8/layout/venn1"/>
    <dgm:cxn modelId="{6C0E2F28-C4A8-4DA5-8A99-3F7B805D7D95}" srcId="{787750B7-D91A-4BEF-9D07-56F64571CE53}" destId="{0F1B27B3-1C46-455B-B402-C7828C302705}" srcOrd="0" destOrd="0" parTransId="{6E52481D-6950-44FE-B3C1-4921A7BB636B}" sibTransId="{841F186E-711A-4009-A561-D926A21B8D24}"/>
    <dgm:cxn modelId="{1088B64C-C092-41EB-9453-2737E584B95E}" type="presParOf" srcId="{2F8CC500-7D72-4E10-89F6-85036AB26903}" destId="{A609C2EA-988D-4266-8782-671511BD57C8}" srcOrd="0" destOrd="0" presId="urn:microsoft.com/office/officeart/2005/8/layout/venn1"/>
    <dgm:cxn modelId="{593B0E22-C0B3-4EF0-B528-34341DE7C328}" type="presParOf" srcId="{2F8CC500-7D72-4E10-89F6-85036AB26903}" destId="{0977B926-7589-45B3-A610-CAC256709B8C}" srcOrd="1" destOrd="0" presId="urn:microsoft.com/office/officeart/2005/8/layout/venn1"/>
    <dgm:cxn modelId="{69AA76FB-C8B0-461E-ACA3-6E8A0E231AD0}" type="presParOf" srcId="{2F8CC500-7D72-4E10-89F6-85036AB26903}" destId="{555E2D73-565D-41CB-BD03-831C7434227A}" srcOrd="2" destOrd="0" presId="urn:microsoft.com/office/officeart/2005/8/layout/venn1"/>
    <dgm:cxn modelId="{1C6F25F7-8417-496E-90DB-DFDD1BDA1A47}" type="presParOf" srcId="{2F8CC500-7D72-4E10-89F6-85036AB26903}" destId="{3F77BD5B-1F0E-4921-8DEB-A7A3A15FC62E}" srcOrd="3" destOrd="0" presId="urn:microsoft.com/office/officeart/2005/8/layout/venn1"/>
    <dgm:cxn modelId="{64D12198-F739-4FF6-BA05-388681DA728B}" type="presParOf" srcId="{2F8CC500-7D72-4E10-89F6-85036AB26903}" destId="{C235C1C1-A9D2-45F5-8D6F-5DC857FD7001}" srcOrd="4" destOrd="0" presId="urn:microsoft.com/office/officeart/2005/8/layout/venn1"/>
    <dgm:cxn modelId="{F9F5FBD3-FD0F-4F08-A8C3-1C6BF2B37789}" type="presParOf" srcId="{2F8CC500-7D72-4E10-89F6-85036AB26903}" destId="{C56BE994-D92F-44F5-953A-3CA8A0CFE130}" srcOrd="5" destOrd="0" presId="urn:microsoft.com/office/officeart/2005/8/layout/venn1"/>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2_2" csCatId="accent2" phldr="1"/>
      <dgm:spPr/>
      <dgm:t>
        <a:bodyPr/>
        <a:lstStyle/>
        <a:p>
          <a:endParaRPr lang="en-GB"/>
        </a:p>
      </dgm:t>
    </dgm:pt>
    <dgm:pt modelId="{96955FBB-E26B-4AF7-B678-2E0CABA36EBE}">
      <dgm:prSet phldrT="[Text]" custT="1"/>
      <dgm:spPr/>
      <dgm:t>
        <a:bodyPr/>
        <a:lstStyle/>
        <a:p>
          <a:r>
            <a:rPr lang="en-GB" sz="1800" dirty="0" smtClean="0"/>
            <a:t>Research</a:t>
          </a:r>
          <a:endParaRPr lang="en-GB" sz="1800" dirty="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7660816D-6145-4499-BEA8-FB235595AAA6}">
      <dgm:prSet phldrT="[Text]" custT="1"/>
      <dgm:spPr/>
      <dgm:t>
        <a:bodyPr/>
        <a:lstStyle/>
        <a:p>
          <a:r>
            <a:rPr lang="en-GB" sz="1600" dirty="0" err="1" smtClean="0"/>
            <a:t>Asynchro</a:t>
          </a:r>
          <a:endParaRPr lang="en-GB" sz="1600" dirty="0"/>
        </a:p>
      </dgm:t>
    </dgm:pt>
    <dgm:pt modelId="{9AAD5A88-476C-4062-86BA-90AFD2D62B0F}" type="parTrans" cxnId="{4A31E274-8107-497D-8B9F-39897A338556}">
      <dgm:prSet/>
      <dgm:spPr/>
      <dgm:t>
        <a:bodyPr/>
        <a:lstStyle/>
        <a:p>
          <a:endParaRPr lang="en-GB"/>
        </a:p>
      </dgm:t>
    </dgm:pt>
    <dgm:pt modelId="{733A0361-6172-4A2A-A410-EF908F1B7857}" type="sibTrans" cxnId="{4A31E274-8107-497D-8B9F-39897A338556}">
      <dgm:prSet/>
      <dgm:spPr/>
      <dgm:t>
        <a:bodyPr/>
        <a:lstStyle/>
        <a:p>
          <a:endParaRPr lang="en-GB"/>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X="-763" custLinFactNeighborY="-49"/>
      <dgm:spPr/>
      <dgm:t>
        <a:bodyPr/>
        <a:lstStyle/>
        <a:p>
          <a:endParaRPr lang="en-GB"/>
        </a:p>
      </dgm:t>
    </dgm:pt>
    <dgm:pt modelId="{E130933B-3612-4940-BCB3-7D4B3B186397}" type="pres">
      <dgm:prSet presAssocID="{96955FBB-E26B-4AF7-B678-2E0CABA36EBE}" presName="descendantBox" presStyleCnt="0"/>
      <dgm:spPr/>
    </dgm:pt>
    <dgm:pt modelId="{2002FB0E-FBF5-486A-BA3A-6FDAE6181649}" type="pres">
      <dgm:prSet presAssocID="{7660816D-6145-4499-BEA8-FB235595AAA6}" presName="childTextBox" presStyleLbl="fgAccFollowNode1" presStyleIdx="0" presStyleCnt="1">
        <dgm:presLayoutVars>
          <dgm:bulletEnabled val="1"/>
        </dgm:presLayoutVars>
      </dgm:prSet>
      <dgm:spPr/>
      <dgm:t>
        <a:bodyPr/>
        <a:lstStyle/>
        <a:p>
          <a:endParaRPr lang="en-GB"/>
        </a:p>
      </dgm:t>
    </dgm:pt>
  </dgm:ptLst>
  <dgm:cxnLst>
    <dgm:cxn modelId="{63C6197F-188F-4471-AAED-4AC673EF20A4}" srcId="{CCA2F439-26C6-4142-BF07-ACCC8159DC71}" destId="{96955FBB-E26B-4AF7-B678-2E0CABA36EBE}" srcOrd="0" destOrd="0" parTransId="{AD655054-49A8-4DBF-9002-0476A1B905C2}" sibTransId="{C97DC938-F0F9-4DEB-A123-80920652B69C}"/>
    <dgm:cxn modelId="{50D838D6-4DF6-41AF-9324-E67767875138}" type="presOf" srcId="{96955FBB-E26B-4AF7-B678-2E0CABA36EBE}" destId="{00FCBA51-467F-4A59-BE57-673F2023C7A0}" srcOrd="1" destOrd="0" presId="urn:microsoft.com/office/officeart/2005/8/layout/process4"/>
    <dgm:cxn modelId="{35828AD8-D444-4D72-95AC-CE5280792112}" type="presOf" srcId="{CCA2F439-26C6-4142-BF07-ACCC8159DC71}" destId="{23C20477-6888-4058-8C53-B408EF3992A4}" srcOrd="0" destOrd="0" presId="urn:microsoft.com/office/officeart/2005/8/layout/process4"/>
    <dgm:cxn modelId="{4A31E274-8107-497D-8B9F-39897A338556}" srcId="{96955FBB-E26B-4AF7-B678-2E0CABA36EBE}" destId="{7660816D-6145-4499-BEA8-FB235595AAA6}" srcOrd="0" destOrd="0" parTransId="{9AAD5A88-476C-4062-86BA-90AFD2D62B0F}" sibTransId="{733A0361-6172-4A2A-A410-EF908F1B7857}"/>
    <dgm:cxn modelId="{8DD1C607-AE9D-4FF7-9061-834A0AEF837A}" type="presOf" srcId="{7660816D-6145-4499-BEA8-FB235595AAA6}" destId="{2002FB0E-FBF5-486A-BA3A-6FDAE6181649}" srcOrd="0" destOrd="0" presId="urn:microsoft.com/office/officeart/2005/8/layout/process4"/>
    <dgm:cxn modelId="{EDA0F1A6-0BA2-4ACF-AE90-F95DC56C140C}" type="presOf" srcId="{96955FBB-E26B-4AF7-B678-2E0CABA36EBE}" destId="{8B46D3E1-CBC6-4AD2-999E-8AE02A2FFC3D}" srcOrd="0" destOrd="0" presId="urn:microsoft.com/office/officeart/2005/8/layout/process4"/>
    <dgm:cxn modelId="{0A9B4459-DB38-4E38-A61B-DC04CAF0CCB0}" type="presParOf" srcId="{23C20477-6888-4058-8C53-B408EF3992A4}" destId="{CFFFB753-A8C2-4292-855F-26908E9F08B8}" srcOrd="0" destOrd="0" presId="urn:microsoft.com/office/officeart/2005/8/layout/process4"/>
    <dgm:cxn modelId="{7AF8F974-A987-4D25-957E-293DF58C629F}" type="presParOf" srcId="{CFFFB753-A8C2-4292-855F-26908E9F08B8}" destId="{8B46D3E1-CBC6-4AD2-999E-8AE02A2FFC3D}" srcOrd="0" destOrd="0" presId="urn:microsoft.com/office/officeart/2005/8/layout/process4"/>
    <dgm:cxn modelId="{4C4C64B3-AC8B-41BB-AF3B-B2BF7C00F323}" type="presParOf" srcId="{CFFFB753-A8C2-4292-855F-26908E9F08B8}" destId="{00FCBA51-467F-4A59-BE57-673F2023C7A0}" srcOrd="1" destOrd="0" presId="urn:microsoft.com/office/officeart/2005/8/layout/process4"/>
    <dgm:cxn modelId="{9FB368F4-BA02-4541-90AA-4E20134CD21D}" type="presParOf" srcId="{CFFFB753-A8C2-4292-855F-26908E9F08B8}" destId="{E130933B-3612-4940-BCB3-7D4B3B186397}" srcOrd="2" destOrd="0" presId="urn:microsoft.com/office/officeart/2005/8/layout/process4"/>
    <dgm:cxn modelId="{BD817ACC-8D1C-4DBE-8D5D-D3950EE48E5E}" type="presParOf" srcId="{E130933B-3612-4940-BCB3-7D4B3B186397}" destId="{2002FB0E-FBF5-486A-BA3A-6FDAE6181649}" srcOrd="0" destOrd="0" presId="urn:microsoft.com/office/officeart/2005/8/layout/process4"/>
  </dgm:cxnLst>
  <dgm:bg/>
  <dgm:whole/>
  <dgm:extLst>
    <a:ext uri="http://schemas.microsoft.com/office/drawing/2008/diagram">
      <dsp:dataModelExt xmlns:dsp="http://schemas.microsoft.com/office/drawing/2008/diagram" relId="rId5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1_2" csCatId="accent1" phldr="1"/>
      <dgm:spPr/>
      <dgm:t>
        <a:bodyPr/>
        <a:lstStyle/>
        <a:p>
          <a:endParaRPr lang="en-GB"/>
        </a:p>
      </dgm:t>
    </dgm:pt>
    <dgm:pt modelId="{96955FBB-E26B-4AF7-B678-2E0CABA36EBE}">
      <dgm:prSet phldrT="[Text]" custT="1"/>
      <dgm:spPr>
        <a:solidFill>
          <a:srgbClr val="FFC000"/>
        </a:solidFill>
      </dgm:spPr>
      <dgm:t>
        <a:bodyPr/>
        <a:lstStyle/>
        <a:p>
          <a:r>
            <a:rPr lang="en-GB" sz="2000" smtClean="0"/>
            <a:t>VC </a:t>
          </a:r>
          <a:r>
            <a:rPr lang="en-GB" sz="2000" dirty="0" smtClean="0"/>
            <a:t>with</a:t>
          </a:r>
          <a:endParaRPr lang="en-GB" sz="2000" dirty="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22B3B7A4-D259-48AE-B0B2-B51EE0AC0A9F}">
      <dgm:prSet phldrT="[Text]" custT="1"/>
      <dgm:spPr/>
      <dgm:t>
        <a:bodyPr/>
        <a:lstStyle/>
        <a:p>
          <a:r>
            <a:rPr lang="en-GB" sz="2000" dirty="0" smtClean="0"/>
            <a:t>expert</a:t>
          </a:r>
          <a:endParaRPr lang="en-GB" sz="2000" dirty="0"/>
        </a:p>
      </dgm:t>
    </dgm:pt>
    <dgm:pt modelId="{035A79AB-27C2-4AEE-80E8-44E5932EECBB}" type="parTrans" cxnId="{9172C146-388E-4418-AC45-856FFBA0A628}">
      <dgm:prSet/>
      <dgm:spPr/>
      <dgm:t>
        <a:bodyPr/>
        <a:lstStyle/>
        <a:p>
          <a:endParaRPr lang="en-GB" sz="2000"/>
        </a:p>
      </dgm:t>
    </dgm:pt>
    <dgm:pt modelId="{5F847A93-7B2A-40CA-8A5B-0A31E61A7BE1}" type="sibTrans" cxnId="{9172C146-388E-4418-AC45-856FFBA0A628}">
      <dgm:prSet/>
      <dgm:spPr/>
      <dgm:t>
        <a:bodyPr/>
        <a:lstStyle/>
        <a:p>
          <a:endParaRPr lang="en-GB" sz="2000"/>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Y="-1574"/>
      <dgm:spPr/>
      <dgm:t>
        <a:bodyPr/>
        <a:lstStyle/>
        <a:p>
          <a:endParaRPr lang="en-GB"/>
        </a:p>
      </dgm:t>
    </dgm:pt>
    <dgm:pt modelId="{E130933B-3612-4940-BCB3-7D4B3B186397}" type="pres">
      <dgm:prSet presAssocID="{96955FBB-E26B-4AF7-B678-2E0CABA36EBE}" presName="descendantBox" presStyleCnt="0"/>
      <dgm:spPr/>
    </dgm:pt>
    <dgm:pt modelId="{EF5966CE-B5C2-4D5E-A6D1-AABDBE829D5C}" type="pres">
      <dgm:prSet presAssocID="{22B3B7A4-D259-48AE-B0B2-B51EE0AC0A9F}" presName="childTextBox" presStyleLbl="fgAccFollowNode1" presStyleIdx="0" presStyleCnt="1" custLinFactNeighborY="6630">
        <dgm:presLayoutVars>
          <dgm:bulletEnabled val="1"/>
        </dgm:presLayoutVars>
      </dgm:prSet>
      <dgm:spPr/>
      <dgm:t>
        <a:bodyPr/>
        <a:lstStyle/>
        <a:p>
          <a:endParaRPr lang="en-GB"/>
        </a:p>
      </dgm:t>
    </dgm:pt>
  </dgm:ptLst>
  <dgm:cxnLst>
    <dgm:cxn modelId="{63C6197F-188F-4471-AAED-4AC673EF20A4}" srcId="{CCA2F439-26C6-4142-BF07-ACCC8159DC71}" destId="{96955FBB-E26B-4AF7-B678-2E0CABA36EBE}" srcOrd="0" destOrd="0" parTransId="{AD655054-49A8-4DBF-9002-0476A1B905C2}" sibTransId="{C97DC938-F0F9-4DEB-A123-80920652B69C}"/>
    <dgm:cxn modelId="{2606C326-C50C-4264-8982-4EA2F34982A5}" type="presOf" srcId="{96955FBB-E26B-4AF7-B678-2E0CABA36EBE}" destId="{00FCBA51-467F-4A59-BE57-673F2023C7A0}" srcOrd="1" destOrd="0" presId="urn:microsoft.com/office/officeart/2005/8/layout/process4"/>
    <dgm:cxn modelId="{9172C146-388E-4418-AC45-856FFBA0A628}" srcId="{96955FBB-E26B-4AF7-B678-2E0CABA36EBE}" destId="{22B3B7A4-D259-48AE-B0B2-B51EE0AC0A9F}" srcOrd="0" destOrd="0" parTransId="{035A79AB-27C2-4AEE-80E8-44E5932EECBB}" sibTransId="{5F847A93-7B2A-40CA-8A5B-0A31E61A7BE1}"/>
    <dgm:cxn modelId="{29EF507A-332A-43C5-9D1E-D387260C2983}" type="presOf" srcId="{96955FBB-E26B-4AF7-B678-2E0CABA36EBE}" destId="{8B46D3E1-CBC6-4AD2-999E-8AE02A2FFC3D}" srcOrd="0" destOrd="0" presId="urn:microsoft.com/office/officeart/2005/8/layout/process4"/>
    <dgm:cxn modelId="{0E21B34A-30C4-422A-A61E-108CC352E0A5}" type="presOf" srcId="{22B3B7A4-D259-48AE-B0B2-B51EE0AC0A9F}" destId="{EF5966CE-B5C2-4D5E-A6D1-AABDBE829D5C}" srcOrd="0" destOrd="0" presId="urn:microsoft.com/office/officeart/2005/8/layout/process4"/>
    <dgm:cxn modelId="{F181804C-6DFB-4C41-8C3D-0696CAA5F0F0}" type="presOf" srcId="{CCA2F439-26C6-4142-BF07-ACCC8159DC71}" destId="{23C20477-6888-4058-8C53-B408EF3992A4}" srcOrd="0" destOrd="0" presId="urn:microsoft.com/office/officeart/2005/8/layout/process4"/>
    <dgm:cxn modelId="{AD964FC7-8276-4A7D-A7EF-1EEC7922C921}" type="presParOf" srcId="{23C20477-6888-4058-8C53-B408EF3992A4}" destId="{CFFFB753-A8C2-4292-855F-26908E9F08B8}" srcOrd="0" destOrd="0" presId="urn:microsoft.com/office/officeart/2005/8/layout/process4"/>
    <dgm:cxn modelId="{E3991DC3-4316-4A4B-B53D-BD85ED81A7D0}" type="presParOf" srcId="{CFFFB753-A8C2-4292-855F-26908E9F08B8}" destId="{8B46D3E1-CBC6-4AD2-999E-8AE02A2FFC3D}" srcOrd="0" destOrd="0" presId="urn:microsoft.com/office/officeart/2005/8/layout/process4"/>
    <dgm:cxn modelId="{79DFEC79-9D98-4D92-A1F7-58E1AD4D9691}" type="presParOf" srcId="{CFFFB753-A8C2-4292-855F-26908E9F08B8}" destId="{00FCBA51-467F-4A59-BE57-673F2023C7A0}" srcOrd="1" destOrd="0" presId="urn:microsoft.com/office/officeart/2005/8/layout/process4"/>
    <dgm:cxn modelId="{2F24E098-7AAB-407E-8792-472885C8BA3C}" type="presParOf" srcId="{CFFFB753-A8C2-4292-855F-26908E9F08B8}" destId="{E130933B-3612-4940-BCB3-7D4B3B186397}" srcOrd="2" destOrd="0" presId="urn:microsoft.com/office/officeart/2005/8/layout/process4"/>
    <dgm:cxn modelId="{84204279-41BA-4AFC-B592-69638F212D3C}" type="presParOf" srcId="{E130933B-3612-4940-BCB3-7D4B3B186397}" destId="{EF5966CE-B5C2-4D5E-A6D1-AABDBE829D5C}" srcOrd="0" destOrd="0" presId="urn:microsoft.com/office/officeart/2005/8/layout/process4"/>
  </dgm:cxnLst>
  <dgm:bg>
    <a:noFill/>
  </dgm:bg>
  <dgm:whole/>
  <dgm:extLst>
    <a:ext uri="http://schemas.microsoft.com/office/drawing/2008/diagram">
      <dsp:dataModelExt xmlns:dsp="http://schemas.microsoft.com/office/drawing/2008/diagram" relId="rId6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7750B7-D91A-4BEF-9D07-56F64571CE53}" type="doc">
      <dgm:prSet loTypeId="urn:microsoft.com/office/officeart/2005/8/layout/venn1" loCatId="relationship" qsTypeId="urn:microsoft.com/office/officeart/2005/8/quickstyle/3d9" qsCatId="3D" csTypeId="urn:microsoft.com/office/officeart/2005/8/colors/accent1_2" csCatId="accent1" phldr="1"/>
      <dgm:spPr/>
    </dgm:pt>
    <dgm:pt modelId="{0F1B27B3-1C46-455B-B402-C7828C302705}">
      <dgm:prSet phldrT="[Text]" custT="1"/>
      <dgm:spPr/>
      <dgm:t>
        <a:bodyPr/>
        <a:lstStyle/>
        <a:p>
          <a:r>
            <a:rPr lang="en-GB" sz="1000" dirty="0" smtClean="0">
              <a:latin typeface="Arial" pitchFamily="34" charset="0"/>
              <a:cs typeface="Arial" pitchFamily="34" charset="0"/>
            </a:rPr>
            <a:t>TUTORS</a:t>
          </a:r>
          <a:endParaRPr lang="en-GB" sz="1000" dirty="0">
            <a:latin typeface="Arial" pitchFamily="34" charset="0"/>
            <a:cs typeface="Arial" pitchFamily="34" charset="0"/>
          </a:endParaRPr>
        </a:p>
      </dgm:t>
    </dgm:pt>
    <dgm:pt modelId="{6E52481D-6950-44FE-B3C1-4921A7BB636B}" type="parTrans" cxnId="{6C0E2F28-C4A8-4DA5-8A99-3F7B805D7D95}">
      <dgm:prSet/>
      <dgm:spPr/>
      <dgm:t>
        <a:bodyPr/>
        <a:lstStyle/>
        <a:p>
          <a:endParaRPr lang="en-GB" sz="1600">
            <a:latin typeface="Arial" pitchFamily="34" charset="0"/>
            <a:cs typeface="Arial" pitchFamily="34" charset="0"/>
          </a:endParaRPr>
        </a:p>
      </dgm:t>
    </dgm:pt>
    <dgm:pt modelId="{841F186E-711A-4009-A561-D926A21B8D24}" type="sibTrans" cxnId="{6C0E2F28-C4A8-4DA5-8A99-3F7B805D7D95}">
      <dgm:prSet/>
      <dgm:spPr/>
      <dgm:t>
        <a:bodyPr/>
        <a:lstStyle/>
        <a:p>
          <a:endParaRPr lang="en-GB" sz="1600">
            <a:latin typeface="Arial" pitchFamily="34" charset="0"/>
            <a:cs typeface="Arial" pitchFamily="34" charset="0"/>
          </a:endParaRPr>
        </a:p>
      </dgm:t>
    </dgm:pt>
    <dgm:pt modelId="{7892D72E-D4C3-41BD-9E1B-EDDFB12838B0}">
      <dgm:prSet phldrT="[Text]" custT="1"/>
      <dgm:spPr/>
      <dgm:t>
        <a:bodyPr/>
        <a:lstStyle/>
        <a:p>
          <a:r>
            <a:rPr lang="en-GB" sz="1000" dirty="0" smtClean="0">
              <a:latin typeface="Arial" pitchFamily="34" charset="0"/>
              <a:cs typeface="Arial" pitchFamily="34" charset="0"/>
            </a:rPr>
            <a:t>MENTORS</a:t>
          </a:r>
          <a:endParaRPr lang="en-GB" sz="1000" dirty="0">
            <a:latin typeface="Arial" pitchFamily="34" charset="0"/>
            <a:cs typeface="Arial" pitchFamily="34" charset="0"/>
          </a:endParaRPr>
        </a:p>
      </dgm:t>
    </dgm:pt>
    <dgm:pt modelId="{9B6BD02D-61A2-43E2-80BF-8ECF7CCD7C98}" type="parTrans" cxnId="{17FFFDAE-3B85-41BE-98F2-0A5C93D36238}">
      <dgm:prSet/>
      <dgm:spPr/>
      <dgm:t>
        <a:bodyPr/>
        <a:lstStyle/>
        <a:p>
          <a:endParaRPr lang="en-GB" sz="1600">
            <a:latin typeface="Arial" pitchFamily="34" charset="0"/>
            <a:cs typeface="Arial" pitchFamily="34" charset="0"/>
          </a:endParaRPr>
        </a:p>
      </dgm:t>
    </dgm:pt>
    <dgm:pt modelId="{000543B9-FDF2-4649-A823-18AB6E7BE7D7}" type="sibTrans" cxnId="{17FFFDAE-3B85-41BE-98F2-0A5C93D36238}">
      <dgm:prSet/>
      <dgm:spPr/>
      <dgm:t>
        <a:bodyPr/>
        <a:lstStyle/>
        <a:p>
          <a:endParaRPr lang="en-GB" sz="1600">
            <a:latin typeface="Arial" pitchFamily="34" charset="0"/>
            <a:cs typeface="Arial" pitchFamily="34" charset="0"/>
          </a:endParaRPr>
        </a:p>
      </dgm:t>
    </dgm:pt>
    <dgm:pt modelId="{B49C32D1-731E-45E2-ABD6-184BAE1608C8}">
      <dgm:prSet phldrT="[Text]" custT="1"/>
      <dgm:spPr/>
      <dgm:t>
        <a:bodyPr/>
        <a:lstStyle/>
        <a:p>
          <a:r>
            <a:rPr lang="en-GB" sz="1000" dirty="0" smtClean="0">
              <a:latin typeface="Arial" pitchFamily="34" charset="0"/>
              <a:cs typeface="Arial" pitchFamily="34" charset="0"/>
            </a:rPr>
            <a:t>ASSESSORS</a:t>
          </a:r>
          <a:endParaRPr lang="en-GB" sz="1000" dirty="0">
            <a:latin typeface="Arial" pitchFamily="34" charset="0"/>
            <a:cs typeface="Arial" pitchFamily="34" charset="0"/>
          </a:endParaRPr>
        </a:p>
      </dgm:t>
    </dgm:pt>
    <dgm:pt modelId="{B1BE5DD1-0911-4768-967D-57FB0B0EB7B4}" type="parTrans" cxnId="{76244B05-EF6B-4A68-B848-352FDB7EC357}">
      <dgm:prSet/>
      <dgm:spPr/>
      <dgm:t>
        <a:bodyPr/>
        <a:lstStyle/>
        <a:p>
          <a:endParaRPr lang="en-GB" sz="1600">
            <a:latin typeface="Arial" pitchFamily="34" charset="0"/>
            <a:cs typeface="Arial" pitchFamily="34" charset="0"/>
          </a:endParaRPr>
        </a:p>
      </dgm:t>
    </dgm:pt>
    <dgm:pt modelId="{D5CCC193-6FC9-47EE-9E94-A4C2CC269BFC}" type="sibTrans" cxnId="{76244B05-EF6B-4A68-B848-352FDB7EC357}">
      <dgm:prSet/>
      <dgm:spPr/>
      <dgm:t>
        <a:bodyPr/>
        <a:lstStyle/>
        <a:p>
          <a:endParaRPr lang="en-GB" sz="1600">
            <a:latin typeface="Arial" pitchFamily="34" charset="0"/>
            <a:cs typeface="Arial" pitchFamily="34" charset="0"/>
          </a:endParaRPr>
        </a:p>
      </dgm:t>
    </dgm:pt>
    <dgm:pt modelId="{2F8CC500-7D72-4E10-89F6-85036AB26903}" type="pres">
      <dgm:prSet presAssocID="{787750B7-D91A-4BEF-9D07-56F64571CE53}" presName="compositeShape" presStyleCnt="0">
        <dgm:presLayoutVars>
          <dgm:chMax val="7"/>
          <dgm:dir/>
          <dgm:resizeHandles val="exact"/>
        </dgm:presLayoutVars>
      </dgm:prSet>
      <dgm:spPr/>
    </dgm:pt>
    <dgm:pt modelId="{A609C2EA-988D-4266-8782-671511BD57C8}" type="pres">
      <dgm:prSet presAssocID="{0F1B27B3-1C46-455B-B402-C7828C302705}" presName="circ1" presStyleLbl="vennNode1" presStyleIdx="0" presStyleCnt="3"/>
      <dgm:spPr/>
      <dgm:t>
        <a:bodyPr/>
        <a:lstStyle/>
        <a:p>
          <a:endParaRPr lang="en-GB"/>
        </a:p>
      </dgm:t>
    </dgm:pt>
    <dgm:pt modelId="{0977B926-7589-45B3-A610-CAC256709B8C}" type="pres">
      <dgm:prSet presAssocID="{0F1B27B3-1C46-455B-B402-C7828C302705}" presName="circ1Tx" presStyleLbl="revTx" presStyleIdx="0" presStyleCnt="0">
        <dgm:presLayoutVars>
          <dgm:chMax val="0"/>
          <dgm:chPref val="0"/>
          <dgm:bulletEnabled val="1"/>
        </dgm:presLayoutVars>
      </dgm:prSet>
      <dgm:spPr/>
      <dgm:t>
        <a:bodyPr/>
        <a:lstStyle/>
        <a:p>
          <a:endParaRPr lang="en-GB"/>
        </a:p>
      </dgm:t>
    </dgm:pt>
    <dgm:pt modelId="{555E2D73-565D-41CB-BD03-831C7434227A}" type="pres">
      <dgm:prSet presAssocID="{7892D72E-D4C3-41BD-9E1B-EDDFB12838B0}" presName="circ2" presStyleLbl="vennNode1" presStyleIdx="1" presStyleCnt="3"/>
      <dgm:spPr/>
      <dgm:t>
        <a:bodyPr/>
        <a:lstStyle/>
        <a:p>
          <a:endParaRPr lang="en-GB"/>
        </a:p>
      </dgm:t>
    </dgm:pt>
    <dgm:pt modelId="{3F77BD5B-1F0E-4921-8DEB-A7A3A15FC62E}" type="pres">
      <dgm:prSet presAssocID="{7892D72E-D4C3-41BD-9E1B-EDDFB12838B0}" presName="circ2Tx" presStyleLbl="revTx" presStyleIdx="0" presStyleCnt="0">
        <dgm:presLayoutVars>
          <dgm:chMax val="0"/>
          <dgm:chPref val="0"/>
          <dgm:bulletEnabled val="1"/>
        </dgm:presLayoutVars>
      </dgm:prSet>
      <dgm:spPr/>
      <dgm:t>
        <a:bodyPr/>
        <a:lstStyle/>
        <a:p>
          <a:endParaRPr lang="en-GB"/>
        </a:p>
      </dgm:t>
    </dgm:pt>
    <dgm:pt modelId="{C235C1C1-A9D2-45F5-8D6F-5DC857FD7001}" type="pres">
      <dgm:prSet presAssocID="{B49C32D1-731E-45E2-ABD6-184BAE1608C8}" presName="circ3" presStyleLbl="vennNode1" presStyleIdx="2" presStyleCnt="3"/>
      <dgm:spPr/>
      <dgm:t>
        <a:bodyPr/>
        <a:lstStyle/>
        <a:p>
          <a:endParaRPr lang="en-GB"/>
        </a:p>
      </dgm:t>
    </dgm:pt>
    <dgm:pt modelId="{C56BE994-D92F-44F5-953A-3CA8A0CFE130}" type="pres">
      <dgm:prSet presAssocID="{B49C32D1-731E-45E2-ABD6-184BAE1608C8}" presName="circ3Tx" presStyleLbl="revTx" presStyleIdx="0" presStyleCnt="0">
        <dgm:presLayoutVars>
          <dgm:chMax val="0"/>
          <dgm:chPref val="0"/>
          <dgm:bulletEnabled val="1"/>
        </dgm:presLayoutVars>
      </dgm:prSet>
      <dgm:spPr/>
      <dgm:t>
        <a:bodyPr/>
        <a:lstStyle/>
        <a:p>
          <a:endParaRPr lang="en-GB"/>
        </a:p>
      </dgm:t>
    </dgm:pt>
  </dgm:ptLst>
  <dgm:cxnLst>
    <dgm:cxn modelId="{7944A2E5-0E0C-4DD8-BEF7-D4E7EFD408B0}" type="presOf" srcId="{7892D72E-D4C3-41BD-9E1B-EDDFB12838B0}" destId="{3F77BD5B-1F0E-4921-8DEB-A7A3A15FC62E}" srcOrd="1" destOrd="0" presId="urn:microsoft.com/office/officeart/2005/8/layout/venn1"/>
    <dgm:cxn modelId="{C8F6AEAF-32FF-4F37-9452-836D174E35B0}" type="presOf" srcId="{0F1B27B3-1C46-455B-B402-C7828C302705}" destId="{0977B926-7589-45B3-A610-CAC256709B8C}" srcOrd="1" destOrd="0" presId="urn:microsoft.com/office/officeart/2005/8/layout/venn1"/>
    <dgm:cxn modelId="{17FFFDAE-3B85-41BE-98F2-0A5C93D36238}" srcId="{787750B7-D91A-4BEF-9D07-56F64571CE53}" destId="{7892D72E-D4C3-41BD-9E1B-EDDFB12838B0}" srcOrd="1" destOrd="0" parTransId="{9B6BD02D-61A2-43E2-80BF-8ECF7CCD7C98}" sibTransId="{000543B9-FDF2-4649-A823-18AB6E7BE7D7}"/>
    <dgm:cxn modelId="{24838D32-6DE1-4AD9-81B3-3A41AA77382D}" type="presOf" srcId="{B49C32D1-731E-45E2-ABD6-184BAE1608C8}" destId="{C56BE994-D92F-44F5-953A-3CA8A0CFE130}" srcOrd="1" destOrd="0" presId="urn:microsoft.com/office/officeart/2005/8/layout/venn1"/>
    <dgm:cxn modelId="{05478290-EEC3-4D00-AEAF-388712FFD1F0}" type="presOf" srcId="{787750B7-D91A-4BEF-9D07-56F64571CE53}" destId="{2F8CC500-7D72-4E10-89F6-85036AB26903}" srcOrd="0" destOrd="0" presId="urn:microsoft.com/office/officeart/2005/8/layout/venn1"/>
    <dgm:cxn modelId="{76244B05-EF6B-4A68-B848-352FDB7EC357}" srcId="{787750B7-D91A-4BEF-9D07-56F64571CE53}" destId="{B49C32D1-731E-45E2-ABD6-184BAE1608C8}" srcOrd="2" destOrd="0" parTransId="{B1BE5DD1-0911-4768-967D-57FB0B0EB7B4}" sibTransId="{D5CCC193-6FC9-47EE-9E94-A4C2CC269BFC}"/>
    <dgm:cxn modelId="{5B5E140C-D8F1-4528-BFC2-5DD427869255}" type="presOf" srcId="{7892D72E-D4C3-41BD-9E1B-EDDFB12838B0}" destId="{555E2D73-565D-41CB-BD03-831C7434227A}" srcOrd="0" destOrd="0" presId="urn:microsoft.com/office/officeart/2005/8/layout/venn1"/>
    <dgm:cxn modelId="{141BE182-6A40-4486-8E4D-603148F2B988}" type="presOf" srcId="{0F1B27B3-1C46-455B-B402-C7828C302705}" destId="{A609C2EA-988D-4266-8782-671511BD57C8}" srcOrd="0" destOrd="0" presId="urn:microsoft.com/office/officeart/2005/8/layout/venn1"/>
    <dgm:cxn modelId="{6C0E2F28-C4A8-4DA5-8A99-3F7B805D7D95}" srcId="{787750B7-D91A-4BEF-9D07-56F64571CE53}" destId="{0F1B27B3-1C46-455B-B402-C7828C302705}" srcOrd="0" destOrd="0" parTransId="{6E52481D-6950-44FE-B3C1-4921A7BB636B}" sibTransId="{841F186E-711A-4009-A561-D926A21B8D24}"/>
    <dgm:cxn modelId="{DCDFA562-EA7C-4180-82AD-81CEB222215C}" type="presOf" srcId="{B49C32D1-731E-45E2-ABD6-184BAE1608C8}" destId="{C235C1C1-A9D2-45F5-8D6F-5DC857FD7001}" srcOrd="0" destOrd="0" presId="urn:microsoft.com/office/officeart/2005/8/layout/venn1"/>
    <dgm:cxn modelId="{11E5315B-34C6-48C3-853B-D7A3BFF6BCB6}" type="presParOf" srcId="{2F8CC500-7D72-4E10-89F6-85036AB26903}" destId="{A609C2EA-988D-4266-8782-671511BD57C8}" srcOrd="0" destOrd="0" presId="urn:microsoft.com/office/officeart/2005/8/layout/venn1"/>
    <dgm:cxn modelId="{B2017E86-C126-423B-A764-18D128616E4C}" type="presParOf" srcId="{2F8CC500-7D72-4E10-89F6-85036AB26903}" destId="{0977B926-7589-45B3-A610-CAC256709B8C}" srcOrd="1" destOrd="0" presId="urn:microsoft.com/office/officeart/2005/8/layout/venn1"/>
    <dgm:cxn modelId="{F952DD3F-C667-4D98-BF21-51374920AEC2}" type="presParOf" srcId="{2F8CC500-7D72-4E10-89F6-85036AB26903}" destId="{555E2D73-565D-41CB-BD03-831C7434227A}" srcOrd="2" destOrd="0" presId="urn:microsoft.com/office/officeart/2005/8/layout/venn1"/>
    <dgm:cxn modelId="{3675CC54-6BF8-44AE-9AAE-FABB38EF0478}" type="presParOf" srcId="{2F8CC500-7D72-4E10-89F6-85036AB26903}" destId="{3F77BD5B-1F0E-4921-8DEB-A7A3A15FC62E}" srcOrd="3" destOrd="0" presId="urn:microsoft.com/office/officeart/2005/8/layout/venn1"/>
    <dgm:cxn modelId="{A4FD381E-820E-4082-B30E-C73F4FFD5AC7}" type="presParOf" srcId="{2F8CC500-7D72-4E10-89F6-85036AB26903}" destId="{C235C1C1-A9D2-45F5-8D6F-5DC857FD7001}" srcOrd="4" destOrd="0" presId="urn:microsoft.com/office/officeart/2005/8/layout/venn1"/>
    <dgm:cxn modelId="{0C8E17C3-4412-42EB-961C-5139D17DFBCC}" type="presParOf" srcId="{2F8CC500-7D72-4E10-89F6-85036AB26903}" destId="{C56BE994-D92F-44F5-953A-3CA8A0CFE130}" srcOrd="5" destOrd="0" presId="urn:microsoft.com/office/officeart/2005/8/layout/venn1"/>
  </dgm:cxnLst>
  <dgm:bg>
    <a:noFill/>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6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1_2" csCatId="accent1" phldr="1"/>
      <dgm:spPr/>
      <dgm:t>
        <a:bodyPr/>
        <a:lstStyle/>
        <a:p>
          <a:endParaRPr lang="en-GB"/>
        </a:p>
      </dgm:t>
    </dgm:pt>
    <dgm:pt modelId="{96955FBB-E26B-4AF7-B678-2E0CABA36EBE}">
      <dgm:prSet phldrT="[Text]" custT="1"/>
      <dgm:spPr/>
      <dgm:t>
        <a:bodyPr/>
        <a:lstStyle/>
        <a:p>
          <a:r>
            <a:rPr lang="en-GB" sz="2000" dirty="0" smtClean="0"/>
            <a:t>Physical</a:t>
          </a:r>
          <a:endParaRPr lang="en-GB" sz="2000" dirty="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22B3B7A4-D259-48AE-B0B2-B51EE0AC0A9F}">
      <dgm:prSet phldrT="[Text]" custT="1"/>
      <dgm:spPr/>
      <dgm:t>
        <a:bodyPr/>
        <a:lstStyle/>
        <a:p>
          <a:r>
            <a:rPr lang="en-GB" sz="2000" dirty="0" smtClean="0"/>
            <a:t>Class</a:t>
          </a:r>
          <a:endParaRPr lang="en-GB" sz="2000" dirty="0"/>
        </a:p>
      </dgm:t>
    </dgm:pt>
    <dgm:pt modelId="{035A79AB-27C2-4AEE-80E8-44E5932EECBB}" type="parTrans" cxnId="{9172C146-388E-4418-AC45-856FFBA0A628}">
      <dgm:prSet/>
      <dgm:spPr/>
      <dgm:t>
        <a:bodyPr/>
        <a:lstStyle/>
        <a:p>
          <a:endParaRPr lang="en-GB" sz="2000"/>
        </a:p>
      </dgm:t>
    </dgm:pt>
    <dgm:pt modelId="{5F847A93-7B2A-40CA-8A5B-0A31E61A7BE1}" type="sibTrans" cxnId="{9172C146-388E-4418-AC45-856FFBA0A628}">
      <dgm:prSet/>
      <dgm:spPr/>
      <dgm:t>
        <a:bodyPr/>
        <a:lstStyle/>
        <a:p>
          <a:endParaRPr lang="en-GB" sz="2000"/>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X="-949" custLinFactNeighborY="-49"/>
      <dgm:spPr/>
      <dgm:t>
        <a:bodyPr/>
        <a:lstStyle/>
        <a:p>
          <a:endParaRPr lang="en-GB"/>
        </a:p>
      </dgm:t>
    </dgm:pt>
    <dgm:pt modelId="{E130933B-3612-4940-BCB3-7D4B3B186397}" type="pres">
      <dgm:prSet presAssocID="{96955FBB-E26B-4AF7-B678-2E0CABA36EBE}" presName="descendantBox" presStyleCnt="0"/>
      <dgm:spPr/>
    </dgm:pt>
    <dgm:pt modelId="{EF5966CE-B5C2-4D5E-A6D1-AABDBE829D5C}" type="pres">
      <dgm:prSet presAssocID="{22B3B7A4-D259-48AE-B0B2-B51EE0AC0A9F}" presName="childTextBox" presStyleLbl="fgAccFollowNode1" presStyleIdx="0" presStyleCnt="1" custLinFactNeighborY="6630">
        <dgm:presLayoutVars>
          <dgm:bulletEnabled val="1"/>
        </dgm:presLayoutVars>
      </dgm:prSet>
      <dgm:spPr/>
      <dgm:t>
        <a:bodyPr/>
        <a:lstStyle/>
        <a:p>
          <a:endParaRPr lang="en-GB"/>
        </a:p>
      </dgm:t>
    </dgm:pt>
  </dgm:ptLst>
  <dgm:cxnLst>
    <dgm:cxn modelId="{7FF95DE4-795B-4B28-B37C-CBC15C9BCF13}" type="presOf" srcId="{96955FBB-E26B-4AF7-B678-2E0CABA36EBE}" destId="{00FCBA51-467F-4A59-BE57-673F2023C7A0}" srcOrd="1" destOrd="0" presId="urn:microsoft.com/office/officeart/2005/8/layout/process4"/>
    <dgm:cxn modelId="{E299FA63-F5F6-45A0-BE6A-BCC809DD2376}" type="presOf" srcId="{22B3B7A4-D259-48AE-B0B2-B51EE0AC0A9F}" destId="{EF5966CE-B5C2-4D5E-A6D1-AABDBE829D5C}" srcOrd="0" destOrd="0" presId="urn:microsoft.com/office/officeart/2005/8/layout/process4"/>
    <dgm:cxn modelId="{63C6197F-188F-4471-AAED-4AC673EF20A4}" srcId="{CCA2F439-26C6-4142-BF07-ACCC8159DC71}" destId="{96955FBB-E26B-4AF7-B678-2E0CABA36EBE}" srcOrd="0" destOrd="0" parTransId="{AD655054-49A8-4DBF-9002-0476A1B905C2}" sibTransId="{C97DC938-F0F9-4DEB-A123-80920652B69C}"/>
    <dgm:cxn modelId="{8EBE13ED-5C58-47BC-A775-FAF04B69517B}" type="presOf" srcId="{CCA2F439-26C6-4142-BF07-ACCC8159DC71}" destId="{23C20477-6888-4058-8C53-B408EF3992A4}" srcOrd="0" destOrd="0" presId="urn:microsoft.com/office/officeart/2005/8/layout/process4"/>
    <dgm:cxn modelId="{9172C146-388E-4418-AC45-856FFBA0A628}" srcId="{96955FBB-E26B-4AF7-B678-2E0CABA36EBE}" destId="{22B3B7A4-D259-48AE-B0B2-B51EE0AC0A9F}" srcOrd="0" destOrd="0" parTransId="{035A79AB-27C2-4AEE-80E8-44E5932EECBB}" sibTransId="{5F847A93-7B2A-40CA-8A5B-0A31E61A7BE1}"/>
    <dgm:cxn modelId="{87681720-69C1-453A-A3C8-9575739174FE}" type="presOf" srcId="{96955FBB-E26B-4AF7-B678-2E0CABA36EBE}" destId="{8B46D3E1-CBC6-4AD2-999E-8AE02A2FFC3D}" srcOrd="0" destOrd="0" presId="urn:microsoft.com/office/officeart/2005/8/layout/process4"/>
    <dgm:cxn modelId="{E5AD8DE0-5A8C-459A-BC28-793674911FFA}" type="presParOf" srcId="{23C20477-6888-4058-8C53-B408EF3992A4}" destId="{CFFFB753-A8C2-4292-855F-26908E9F08B8}" srcOrd="0" destOrd="0" presId="urn:microsoft.com/office/officeart/2005/8/layout/process4"/>
    <dgm:cxn modelId="{5C3536E9-0DCE-430E-B066-D90ACB9BD5D0}" type="presParOf" srcId="{CFFFB753-A8C2-4292-855F-26908E9F08B8}" destId="{8B46D3E1-CBC6-4AD2-999E-8AE02A2FFC3D}" srcOrd="0" destOrd="0" presId="urn:microsoft.com/office/officeart/2005/8/layout/process4"/>
    <dgm:cxn modelId="{6EB9B264-03FB-4464-BECC-4FB1CEEFC845}" type="presParOf" srcId="{CFFFB753-A8C2-4292-855F-26908E9F08B8}" destId="{00FCBA51-467F-4A59-BE57-673F2023C7A0}" srcOrd="1" destOrd="0" presId="urn:microsoft.com/office/officeart/2005/8/layout/process4"/>
    <dgm:cxn modelId="{28734D6A-AE32-4DFD-B8B5-6815BC19A185}" type="presParOf" srcId="{CFFFB753-A8C2-4292-855F-26908E9F08B8}" destId="{E130933B-3612-4940-BCB3-7D4B3B186397}" srcOrd="2" destOrd="0" presId="urn:microsoft.com/office/officeart/2005/8/layout/process4"/>
    <dgm:cxn modelId="{A7EBFE7E-115A-4FB2-8ACC-9975836C1338}" type="presParOf" srcId="{E130933B-3612-4940-BCB3-7D4B3B186397}" destId="{EF5966CE-B5C2-4D5E-A6D1-AABDBE829D5C}" srcOrd="0" destOrd="0" presId="urn:microsoft.com/office/officeart/2005/8/layout/process4"/>
  </dgm:cxnLst>
  <dgm:bg/>
  <dgm:whole/>
  <dgm:extLst>
    <a:ext uri="http://schemas.microsoft.com/office/drawing/2008/diagram">
      <dsp:dataModelExt xmlns:dsp="http://schemas.microsoft.com/office/drawing/2008/diagram" relId="rId7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1_2" csCatId="accent1" phldr="1"/>
      <dgm:spPr/>
      <dgm:t>
        <a:bodyPr/>
        <a:lstStyle/>
        <a:p>
          <a:endParaRPr lang="en-GB"/>
        </a:p>
      </dgm:t>
    </dgm:pt>
    <dgm:pt modelId="{96955FBB-E26B-4AF7-B678-2E0CABA36EBE}">
      <dgm:prSet phldrT="[Text]" custT="1"/>
      <dgm:spPr/>
      <dgm:t>
        <a:bodyPr/>
        <a:lstStyle/>
        <a:p>
          <a:r>
            <a:rPr lang="en-GB" sz="2000" dirty="0" smtClean="0"/>
            <a:t>Physical</a:t>
          </a:r>
          <a:endParaRPr lang="en-GB" sz="2000" dirty="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22B3B7A4-D259-48AE-B0B2-B51EE0AC0A9F}">
      <dgm:prSet phldrT="[Text]" custT="1"/>
      <dgm:spPr/>
      <dgm:t>
        <a:bodyPr/>
        <a:lstStyle/>
        <a:p>
          <a:r>
            <a:rPr lang="en-GB" sz="2000" dirty="0" smtClean="0"/>
            <a:t>Class</a:t>
          </a:r>
          <a:endParaRPr lang="en-GB" sz="2000" dirty="0"/>
        </a:p>
      </dgm:t>
    </dgm:pt>
    <dgm:pt modelId="{035A79AB-27C2-4AEE-80E8-44E5932EECBB}" type="parTrans" cxnId="{9172C146-388E-4418-AC45-856FFBA0A628}">
      <dgm:prSet/>
      <dgm:spPr/>
      <dgm:t>
        <a:bodyPr/>
        <a:lstStyle/>
        <a:p>
          <a:endParaRPr lang="en-GB" sz="2000"/>
        </a:p>
      </dgm:t>
    </dgm:pt>
    <dgm:pt modelId="{5F847A93-7B2A-40CA-8A5B-0A31E61A7BE1}" type="sibTrans" cxnId="{9172C146-388E-4418-AC45-856FFBA0A628}">
      <dgm:prSet/>
      <dgm:spPr/>
      <dgm:t>
        <a:bodyPr/>
        <a:lstStyle/>
        <a:p>
          <a:endParaRPr lang="en-GB" sz="2000"/>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X="-949" custLinFactNeighborY="-49"/>
      <dgm:spPr/>
      <dgm:t>
        <a:bodyPr/>
        <a:lstStyle/>
        <a:p>
          <a:endParaRPr lang="en-GB"/>
        </a:p>
      </dgm:t>
    </dgm:pt>
    <dgm:pt modelId="{E130933B-3612-4940-BCB3-7D4B3B186397}" type="pres">
      <dgm:prSet presAssocID="{96955FBB-E26B-4AF7-B678-2E0CABA36EBE}" presName="descendantBox" presStyleCnt="0"/>
      <dgm:spPr/>
    </dgm:pt>
    <dgm:pt modelId="{EF5966CE-B5C2-4D5E-A6D1-AABDBE829D5C}" type="pres">
      <dgm:prSet presAssocID="{22B3B7A4-D259-48AE-B0B2-B51EE0AC0A9F}" presName="childTextBox" presStyleLbl="fgAccFollowNode1" presStyleIdx="0" presStyleCnt="1" custLinFactNeighborY="6630">
        <dgm:presLayoutVars>
          <dgm:bulletEnabled val="1"/>
        </dgm:presLayoutVars>
      </dgm:prSet>
      <dgm:spPr/>
      <dgm:t>
        <a:bodyPr/>
        <a:lstStyle/>
        <a:p>
          <a:endParaRPr lang="en-GB"/>
        </a:p>
      </dgm:t>
    </dgm:pt>
  </dgm:ptLst>
  <dgm:cxnLst>
    <dgm:cxn modelId="{3B0EC298-6D00-4976-8E19-40FB3E4FB276}" type="presOf" srcId="{96955FBB-E26B-4AF7-B678-2E0CABA36EBE}" destId="{8B46D3E1-CBC6-4AD2-999E-8AE02A2FFC3D}" srcOrd="0" destOrd="0" presId="urn:microsoft.com/office/officeart/2005/8/layout/process4"/>
    <dgm:cxn modelId="{63C6197F-188F-4471-AAED-4AC673EF20A4}" srcId="{CCA2F439-26C6-4142-BF07-ACCC8159DC71}" destId="{96955FBB-E26B-4AF7-B678-2E0CABA36EBE}" srcOrd="0" destOrd="0" parTransId="{AD655054-49A8-4DBF-9002-0476A1B905C2}" sibTransId="{C97DC938-F0F9-4DEB-A123-80920652B69C}"/>
    <dgm:cxn modelId="{E860F15A-0029-40DD-9266-9EF05C632A20}" type="presOf" srcId="{CCA2F439-26C6-4142-BF07-ACCC8159DC71}" destId="{23C20477-6888-4058-8C53-B408EF3992A4}" srcOrd="0" destOrd="0" presId="urn:microsoft.com/office/officeart/2005/8/layout/process4"/>
    <dgm:cxn modelId="{E9FDA0D4-F7A9-44EF-9775-8812A5B6B5A0}" type="presOf" srcId="{96955FBB-E26B-4AF7-B678-2E0CABA36EBE}" destId="{00FCBA51-467F-4A59-BE57-673F2023C7A0}" srcOrd="1" destOrd="0" presId="urn:microsoft.com/office/officeart/2005/8/layout/process4"/>
    <dgm:cxn modelId="{9172C146-388E-4418-AC45-856FFBA0A628}" srcId="{96955FBB-E26B-4AF7-B678-2E0CABA36EBE}" destId="{22B3B7A4-D259-48AE-B0B2-B51EE0AC0A9F}" srcOrd="0" destOrd="0" parTransId="{035A79AB-27C2-4AEE-80E8-44E5932EECBB}" sibTransId="{5F847A93-7B2A-40CA-8A5B-0A31E61A7BE1}"/>
    <dgm:cxn modelId="{AB9341C6-777C-4D7F-B637-079931F129A5}" type="presOf" srcId="{22B3B7A4-D259-48AE-B0B2-B51EE0AC0A9F}" destId="{EF5966CE-B5C2-4D5E-A6D1-AABDBE829D5C}" srcOrd="0" destOrd="0" presId="urn:microsoft.com/office/officeart/2005/8/layout/process4"/>
    <dgm:cxn modelId="{7E65BD92-D9C2-43A5-AF2D-12983BFB8845}" type="presParOf" srcId="{23C20477-6888-4058-8C53-B408EF3992A4}" destId="{CFFFB753-A8C2-4292-855F-26908E9F08B8}" srcOrd="0" destOrd="0" presId="urn:microsoft.com/office/officeart/2005/8/layout/process4"/>
    <dgm:cxn modelId="{CCAC01D4-5C94-4BF3-AB01-90C55F1C564E}" type="presParOf" srcId="{CFFFB753-A8C2-4292-855F-26908E9F08B8}" destId="{8B46D3E1-CBC6-4AD2-999E-8AE02A2FFC3D}" srcOrd="0" destOrd="0" presId="urn:microsoft.com/office/officeart/2005/8/layout/process4"/>
    <dgm:cxn modelId="{7E58F616-0EB6-49FF-8C65-91E6375BA59F}" type="presParOf" srcId="{CFFFB753-A8C2-4292-855F-26908E9F08B8}" destId="{00FCBA51-467F-4A59-BE57-673F2023C7A0}" srcOrd="1" destOrd="0" presId="urn:microsoft.com/office/officeart/2005/8/layout/process4"/>
    <dgm:cxn modelId="{432DB36E-F336-4000-A5D8-28147FDA2645}" type="presParOf" srcId="{CFFFB753-A8C2-4292-855F-26908E9F08B8}" destId="{E130933B-3612-4940-BCB3-7D4B3B186397}" srcOrd="2" destOrd="0" presId="urn:microsoft.com/office/officeart/2005/8/layout/process4"/>
    <dgm:cxn modelId="{BB44D007-B1BB-422A-B986-526CC9FC2530}" type="presParOf" srcId="{E130933B-3612-4940-BCB3-7D4B3B186397}" destId="{EF5966CE-B5C2-4D5E-A6D1-AABDBE829D5C}" srcOrd="0" destOrd="0" presId="urn:microsoft.com/office/officeart/2005/8/layout/process4"/>
  </dgm:cxnLst>
  <dgm:bg/>
  <dgm:whole/>
  <dgm:extLst>
    <a:ext uri="http://schemas.microsoft.com/office/drawing/2008/diagram">
      <dsp:dataModelExt xmlns:dsp="http://schemas.microsoft.com/office/drawing/2008/diagram" relId="rId7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1_2" csCatId="accent1" phldr="1"/>
      <dgm:spPr/>
      <dgm:t>
        <a:bodyPr/>
        <a:lstStyle/>
        <a:p>
          <a:endParaRPr lang="en-GB"/>
        </a:p>
      </dgm:t>
    </dgm:pt>
    <dgm:pt modelId="{96955FBB-E26B-4AF7-B678-2E0CABA36EBE}">
      <dgm:prSet phldrT="[Text]" custT="1"/>
      <dgm:spPr/>
      <dgm:t>
        <a:bodyPr/>
        <a:lstStyle/>
        <a:p>
          <a:r>
            <a:rPr lang="en-GB" sz="1600" dirty="0" smtClean="0"/>
            <a:t>Assessment</a:t>
          </a:r>
          <a:endParaRPr lang="en-GB" sz="1600" dirty="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035C6469-5056-40F9-A421-18A81C2A7850}">
      <dgm:prSet phldrT="[Text]" custT="1"/>
      <dgm:spPr/>
      <dgm:t>
        <a:bodyPr/>
        <a:lstStyle/>
        <a:p>
          <a:r>
            <a:rPr lang="en-GB" sz="1050" dirty="0" smtClean="0"/>
            <a:t>Virtual</a:t>
          </a:r>
          <a:endParaRPr lang="en-GB" sz="1050" dirty="0"/>
        </a:p>
      </dgm:t>
    </dgm:pt>
    <dgm:pt modelId="{856F9293-1B02-4B63-A3F2-CE5C27F26E66}" type="parTrans" cxnId="{C9DFC6E2-820C-41DB-A4E7-B38ACE1D8415}">
      <dgm:prSet/>
      <dgm:spPr/>
      <dgm:t>
        <a:bodyPr/>
        <a:lstStyle/>
        <a:p>
          <a:endParaRPr lang="en-GB"/>
        </a:p>
      </dgm:t>
    </dgm:pt>
    <dgm:pt modelId="{68CC4E72-4C4B-40BB-B0DD-3786D3EBB938}" type="sibTrans" cxnId="{C9DFC6E2-820C-41DB-A4E7-B38ACE1D8415}">
      <dgm:prSet/>
      <dgm:spPr/>
      <dgm:t>
        <a:bodyPr/>
        <a:lstStyle/>
        <a:p>
          <a:endParaRPr lang="en-GB"/>
        </a:p>
      </dgm:t>
    </dgm:pt>
    <dgm:pt modelId="{D301FFE4-ADAF-421F-8824-0367116B1097}">
      <dgm:prSet phldrT="[Text]" custT="1"/>
      <dgm:spPr/>
      <dgm:t>
        <a:bodyPr/>
        <a:lstStyle/>
        <a:p>
          <a:r>
            <a:rPr lang="en-GB" sz="1050" dirty="0" smtClean="0"/>
            <a:t>*Formative</a:t>
          </a:r>
          <a:endParaRPr lang="en-GB" sz="1600" dirty="0"/>
        </a:p>
      </dgm:t>
    </dgm:pt>
    <dgm:pt modelId="{282577EB-FB37-4E80-8532-C7EDEE75AD6B}" type="parTrans" cxnId="{757C1C12-9932-4719-B3AE-068B8E79B100}">
      <dgm:prSet/>
      <dgm:spPr/>
      <dgm:t>
        <a:bodyPr/>
        <a:lstStyle/>
        <a:p>
          <a:endParaRPr lang="en-GB"/>
        </a:p>
      </dgm:t>
    </dgm:pt>
    <dgm:pt modelId="{8B74D7CC-6EC0-4F9B-A908-88E756BF50C2}" type="sibTrans" cxnId="{757C1C12-9932-4719-B3AE-068B8E79B100}">
      <dgm:prSet/>
      <dgm:spPr/>
      <dgm:t>
        <a:bodyPr/>
        <a:lstStyle/>
        <a:p>
          <a:endParaRPr lang="en-GB"/>
        </a:p>
      </dgm:t>
    </dgm:pt>
    <dgm:pt modelId="{2D1FE81F-D7D5-4AA5-B7C4-DB39B955025C}">
      <dgm:prSet phldrT="[Text]" custT="1"/>
      <dgm:spPr/>
      <dgm:t>
        <a:bodyPr/>
        <a:lstStyle/>
        <a:p>
          <a:r>
            <a:rPr lang="en-GB" sz="1050" dirty="0" err="1" smtClean="0"/>
            <a:t>Sumative</a:t>
          </a:r>
          <a:endParaRPr lang="en-GB" sz="1600" dirty="0"/>
        </a:p>
      </dgm:t>
    </dgm:pt>
    <dgm:pt modelId="{7F6B8731-1E4C-44DA-B61D-B50787596EFE}" type="parTrans" cxnId="{A163A5EA-8192-4B2D-BEB9-7215532EC858}">
      <dgm:prSet/>
      <dgm:spPr/>
      <dgm:t>
        <a:bodyPr/>
        <a:lstStyle/>
        <a:p>
          <a:endParaRPr lang="en-GB"/>
        </a:p>
      </dgm:t>
    </dgm:pt>
    <dgm:pt modelId="{682960BD-6FA1-4A7D-9402-18EFC38D5E3C}" type="sibTrans" cxnId="{A163A5EA-8192-4B2D-BEB9-7215532EC858}">
      <dgm:prSet/>
      <dgm:spPr/>
      <dgm:t>
        <a:bodyPr/>
        <a:lstStyle/>
        <a:p>
          <a:endParaRPr lang="en-GB"/>
        </a:p>
      </dgm:t>
    </dgm:pt>
    <dgm:pt modelId="{DC71D91B-E0AD-498A-AAF9-AED580B34BB1}">
      <dgm:prSet phldrT="[Text]" custT="1"/>
      <dgm:spPr/>
      <dgm:t>
        <a:bodyPr/>
        <a:lstStyle/>
        <a:p>
          <a:r>
            <a:rPr lang="en-GB" sz="1050" dirty="0" smtClean="0"/>
            <a:t>*Physical</a:t>
          </a:r>
          <a:endParaRPr lang="en-GB" sz="1600" dirty="0"/>
        </a:p>
      </dgm:t>
    </dgm:pt>
    <dgm:pt modelId="{A478BB7B-4655-4078-84EB-14FA70FE959D}" type="parTrans" cxnId="{4231ADC4-A738-481D-BF15-B6EA51DAAACD}">
      <dgm:prSet/>
      <dgm:spPr/>
      <dgm:t>
        <a:bodyPr/>
        <a:lstStyle/>
        <a:p>
          <a:endParaRPr lang="en-GB"/>
        </a:p>
      </dgm:t>
    </dgm:pt>
    <dgm:pt modelId="{9FBACD7B-D221-44B1-9759-CCCB63D48F3E}" type="sibTrans" cxnId="{4231ADC4-A738-481D-BF15-B6EA51DAAACD}">
      <dgm:prSet/>
      <dgm:spPr/>
      <dgm:t>
        <a:bodyPr/>
        <a:lstStyle/>
        <a:p>
          <a:endParaRPr lang="en-GB"/>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X="949"/>
      <dgm:spPr/>
      <dgm:t>
        <a:bodyPr/>
        <a:lstStyle/>
        <a:p>
          <a:endParaRPr lang="en-GB"/>
        </a:p>
      </dgm:t>
    </dgm:pt>
    <dgm:pt modelId="{E130933B-3612-4940-BCB3-7D4B3B186397}" type="pres">
      <dgm:prSet presAssocID="{96955FBB-E26B-4AF7-B678-2E0CABA36EBE}" presName="descendantBox" presStyleCnt="0"/>
      <dgm:spPr/>
    </dgm:pt>
    <dgm:pt modelId="{DA33EC09-B16C-40D6-9C69-21A329DE5F9E}" type="pres">
      <dgm:prSet presAssocID="{D301FFE4-ADAF-421F-8824-0367116B1097}" presName="childTextBox" presStyleLbl="fgAccFollowNode1" presStyleIdx="0" presStyleCnt="2">
        <dgm:presLayoutVars>
          <dgm:bulletEnabled val="1"/>
        </dgm:presLayoutVars>
      </dgm:prSet>
      <dgm:spPr/>
      <dgm:t>
        <a:bodyPr/>
        <a:lstStyle/>
        <a:p>
          <a:endParaRPr lang="en-GB"/>
        </a:p>
      </dgm:t>
    </dgm:pt>
    <dgm:pt modelId="{418B3999-5C65-41AC-A281-AF53D150F451}" type="pres">
      <dgm:prSet presAssocID="{DC71D91B-E0AD-498A-AAF9-AED580B34BB1}" presName="childTextBox" presStyleLbl="fgAccFollowNode1" presStyleIdx="1" presStyleCnt="2">
        <dgm:presLayoutVars>
          <dgm:bulletEnabled val="1"/>
        </dgm:presLayoutVars>
      </dgm:prSet>
      <dgm:spPr/>
      <dgm:t>
        <a:bodyPr/>
        <a:lstStyle/>
        <a:p>
          <a:endParaRPr lang="en-GB"/>
        </a:p>
      </dgm:t>
    </dgm:pt>
  </dgm:ptLst>
  <dgm:cxnLst>
    <dgm:cxn modelId="{A163A5EA-8192-4B2D-BEB9-7215532EC858}" srcId="{D301FFE4-ADAF-421F-8824-0367116B1097}" destId="{2D1FE81F-D7D5-4AA5-B7C4-DB39B955025C}" srcOrd="0" destOrd="0" parTransId="{7F6B8731-1E4C-44DA-B61D-B50787596EFE}" sibTransId="{682960BD-6FA1-4A7D-9402-18EFC38D5E3C}"/>
    <dgm:cxn modelId="{63C6197F-188F-4471-AAED-4AC673EF20A4}" srcId="{CCA2F439-26C6-4142-BF07-ACCC8159DC71}" destId="{96955FBB-E26B-4AF7-B678-2E0CABA36EBE}" srcOrd="0" destOrd="0" parTransId="{AD655054-49A8-4DBF-9002-0476A1B905C2}" sibTransId="{C97DC938-F0F9-4DEB-A123-80920652B69C}"/>
    <dgm:cxn modelId="{0995B899-68AF-48AF-8ED0-5291F09C3B92}" type="presOf" srcId="{035C6469-5056-40F9-A421-18A81C2A7850}" destId="{418B3999-5C65-41AC-A281-AF53D150F451}" srcOrd="0" destOrd="1" presId="urn:microsoft.com/office/officeart/2005/8/layout/process4"/>
    <dgm:cxn modelId="{A429CE7D-5379-40A1-8E44-9BBF4857EE45}" type="presOf" srcId="{DC71D91B-E0AD-498A-AAF9-AED580B34BB1}" destId="{418B3999-5C65-41AC-A281-AF53D150F451}" srcOrd="0" destOrd="0" presId="urn:microsoft.com/office/officeart/2005/8/layout/process4"/>
    <dgm:cxn modelId="{016B15CD-509B-451D-96C1-0C365E0C8724}" type="presOf" srcId="{D301FFE4-ADAF-421F-8824-0367116B1097}" destId="{DA33EC09-B16C-40D6-9C69-21A329DE5F9E}" srcOrd="0" destOrd="0" presId="urn:microsoft.com/office/officeart/2005/8/layout/process4"/>
    <dgm:cxn modelId="{757C1C12-9932-4719-B3AE-068B8E79B100}" srcId="{96955FBB-E26B-4AF7-B678-2E0CABA36EBE}" destId="{D301FFE4-ADAF-421F-8824-0367116B1097}" srcOrd="0" destOrd="0" parTransId="{282577EB-FB37-4E80-8532-C7EDEE75AD6B}" sibTransId="{8B74D7CC-6EC0-4F9B-A908-88E756BF50C2}"/>
    <dgm:cxn modelId="{CAE9285C-9603-4C4A-BEF3-3F7C876A960F}" type="presOf" srcId="{CCA2F439-26C6-4142-BF07-ACCC8159DC71}" destId="{23C20477-6888-4058-8C53-B408EF3992A4}" srcOrd="0" destOrd="0" presId="urn:microsoft.com/office/officeart/2005/8/layout/process4"/>
    <dgm:cxn modelId="{1C6DEFBB-8CED-4332-AF16-EEE358E1F4A7}" type="presOf" srcId="{96955FBB-E26B-4AF7-B678-2E0CABA36EBE}" destId="{8B46D3E1-CBC6-4AD2-999E-8AE02A2FFC3D}" srcOrd="0" destOrd="0" presId="urn:microsoft.com/office/officeart/2005/8/layout/process4"/>
    <dgm:cxn modelId="{C9DFC6E2-820C-41DB-A4E7-B38ACE1D8415}" srcId="{DC71D91B-E0AD-498A-AAF9-AED580B34BB1}" destId="{035C6469-5056-40F9-A421-18A81C2A7850}" srcOrd="0" destOrd="0" parTransId="{856F9293-1B02-4B63-A3F2-CE5C27F26E66}" sibTransId="{68CC4E72-4C4B-40BB-B0DD-3786D3EBB938}"/>
    <dgm:cxn modelId="{903BD596-9030-4582-84D8-BBAC64DB9BC3}" type="presOf" srcId="{96955FBB-E26B-4AF7-B678-2E0CABA36EBE}" destId="{00FCBA51-467F-4A59-BE57-673F2023C7A0}" srcOrd="1" destOrd="0" presId="urn:microsoft.com/office/officeart/2005/8/layout/process4"/>
    <dgm:cxn modelId="{41001CC2-A283-47E8-A8AE-4943A72478EA}" type="presOf" srcId="{2D1FE81F-D7D5-4AA5-B7C4-DB39B955025C}" destId="{DA33EC09-B16C-40D6-9C69-21A329DE5F9E}" srcOrd="0" destOrd="1" presId="urn:microsoft.com/office/officeart/2005/8/layout/process4"/>
    <dgm:cxn modelId="{4231ADC4-A738-481D-BF15-B6EA51DAAACD}" srcId="{96955FBB-E26B-4AF7-B678-2E0CABA36EBE}" destId="{DC71D91B-E0AD-498A-AAF9-AED580B34BB1}" srcOrd="1" destOrd="0" parTransId="{A478BB7B-4655-4078-84EB-14FA70FE959D}" sibTransId="{9FBACD7B-D221-44B1-9759-CCCB63D48F3E}"/>
    <dgm:cxn modelId="{D021A1AE-E28B-4695-96B3-D107AA05EADA}" type="presParOf" srcId="{23C20477-6888-4058-8C53-B408EF3992A4}" destId="{CFFFB753-A8C2-4292-855F-26908E9F08B8}" srcOrd="0" destOrd="0" presId="urn:microsoft.com/office/officeart/2005/8/layout/process4"/>
    <dgm:cxn modelId="{1FDFE47D-0C9B-4914-AA5D-4EAC4C4D51F5}" type="presParOf" srcId="{CFFFB753-A8C2-4292-855F-26908E9F08B8}" destId="{8B46D3E1-CBC6-4AD2-999E-8AE02A2FFC3D}" srcOrd="0" destOrd="0" presId="urn:microsoft.com/office/officeart/2005/8/layout/process4"/>
    <dgm:cxn modelId="{1C79C560-F820-4865-A4C8-331BBEB4A4B2}" type="presParOf" srcId="{CFFFB753-A8C2-4292-855F-26908E9F08B8}" destId="{00FCBA51-467F-4A59-BE57-673F2023C7A0}" srcOrd="1" destOrd="0" presId="urn:microsoft.com/office/officeart/2005/8/layout/process4"/>
    <dgm:cxn modelId="{2F0B8CDD-D730-42B6-9D55-21B7844B7557}" type="presParOf" srcId="{CFFFB753-A8C2-4292-855F-26908E9F08B8}" destId="{E130933B-3612-4940-BCB3-7D4B3B186397}" srcOrd="2" destOrd="0" presId="urn:microsoft.com/office/officeart/2005/8/layout/process4"/>
    <dgm:cxn modelId="{A0408C14-8AC1-478B-9DA3-006E5EF73967}" type="presParOf" srcId="{E130933B-3612-4940-BCB3-7D4B3B186397}" destId="{DA33EC09-B16C-40D6-9C69-21A329DE5F9E}" srcOrd="0" destOrd="0" presId="urn:microsoft.com/office/officeart/2005/8/layout/process4"/>
    <dgm:cxn modelId="{380A6C02-4C3B-450F-97BE-F85B5C0BD972}" type="presParOf" srcId="{E130933B-3612-4940-BCB3-7D4B3B186397}" destId="{418B3999-5C65-41AC-A281-AF53D150F451}" srcOrd="1" destOrd="0" presId="urn:microsoft.com/office/officeart/2005/8/layout/process4"/>
  </dgm:cxnLst>
  <dgm:bg/>
  <dgm:whole/>
  <dgm:extLst>
    <a:ext uri="http://schemas.microsoft.com/office/drawing/2008/diagram">
      <dsp:dataModelExt xmlns:dsp="http://schemas.microsoft.com/office/drawing/2008/diagram" relId="rId8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0AD08DF-2EF8-48C5-9C4F-7E81EC0E8270}" type="doc">
      <dgm:prSet loTypeId="urn:microsoft.com/office/officeart/2005/8/layout/vList2" loCatId="list" qsTypeId="urn:microsoft.com/office/officeart/2005/8/quickstyle/3d9" qsCatId="3D" csTypeId="urn:microsoft.com/office/officeart/2005/8/colors/accent1_2" csCatId="accent1"/>
      <dgm:spPr/>
      <dgm:t>
        <a:bodyPr/>
        <a:lstStyle/>
        <a:p>
          <a:endParaRPr lang="en-GB"/>
        </a:p>
      </dgm:t>
    </dgm:pt>
    <dgm:pt modelId="{52F1C288-DD5A-4810-8455-C6868DE782B7}">
      <dgm:prSet/>
      <dgm:spPr/>
      <dgm:t>
        <a:bodyPr/>
        <a:lstStyle/>
        <a:p>
          <a:pPr rtl="0"/>
          <a:r>
            <a:rPr lang="en-GB" dirty="0" smtClean="0"/>
            <a:t>Personalised &amp; Collaborative Learning</a:t>
          </a:r>
          <a:endParaRPr lang="en-GB" dirty="0"/>
        </a:p>
      </dgm:t>
    </dgm:pt>
    <dgm:pt modelId="{286DBCBC-E04E-475F-AC61-02F79F426E87}" type="parTrans" cxnId="{BD037A95-7900-4A15-83D4-2033A4B600C6}">
      <dgm:prSet/>
      <dgm:spPr/>
      <dgm:t>
        <a:bodyPr/>
        <a:lstStyle/>
        <a:p>
          <a:endParaRPr lang="en-GB"/>
        </a:p>
      </dgm:t>
    </dgm:pt>
    <dgm:pt modelId="{279AA9B3-BBA7-43D3-B3BE-82ED1FC954E6}" type="sibTrans" cxnId="{BD037A95-7900-4A15-83D4-2033A4B600C6}">
      <dgm:prSet/>
      <dgm:spPr/>
      <dgm:t>
        <a:bodyPr/>
        <a:lstStyle/>
        <a:p>
          <a:endParaRPr lang="en-GB"/>
        </a:p>
      </dgm:t>
    </dgm:pt>
    <dgm:pt modelId="{A251F17B-F937-49FA-A8FC-C7ECAB116ABA}">
      <dgm:prSet/>
      <dgm:spPr/>
      <dgm:t>
        <a:bodyPr/>
        <a:lstStyle/>
        <a:p>
          <a:pPr rtl="0"/>
          <a:r>
            <a:rPr lang="en-GB" dirty="0" smtClean="0"/>
            <a:t>Changing Space, Time and Resource</a:t>
          </a:r>
          <a:endParaRPr lang="en-GB" dirty="0"/>
        </a:p>
      </dgm:t>
    </dgm:pt>
    <dgm:pt modelId="{93C819D0-386B-4BDC-A6CD-BAB3C15DB159}" type="parTrans" cxnId="{2824AFD2-C1F6-46BE-811B-79574EA16654}">
      <dgm:prSet/>
      <dgm:spPr/>
      <dgm:t>
        <a:bodyPr/>
        <a:lstStyle/>
        <a:p>
          <a:endParaRPr lang="en-GB"/>
        </a:p>
      </dgm:t>
    </dgm:pt>
    <dgm:pt modelId="{2ED9BFE7-DAB4-4A40-BD3D-660EC2ADED1F}" type="sibTrans" cxnId="{2824AFD2-C1F6-46BE-811B-79574EA16654}">
      <dgm:prSet/>
      <dgm:spPr/>
      <dgm:t>
        <a:bodyPr/>
        <a:lstStyle/>
        <a:p>
          <a:endParaRPr lang="en-GB"/>
        </a:p>
      </dgm:t>
    </dgm:pt>
    <dgm:pt modelId="{D6518BD8-6F30-4525-AAC0-B1F8E0714CF9}" type="pres">
      <dgm:prSet presAssocID="{10AD08DF-2EF8-48C5-9C4F-7E81EC0E8270}" presName="linear" presStyleCnt="0">
        <dgm:presLayoutVars>
          <dgm:animLvl val="lvl"/>
          <dgm:resizeHandles val="exact"/>
        </dgm:presLayoutVars>
      </dgm:prSet>
      <dgm:spPr/>
      <dgm:t>
        <a:bodyPr/>
        <a:lstStyle/>
        <a:p>
          <a:endParaRPr lang="en-GB"/>
        </a:p>
      </dgm:t>
    </dgm:pt>
    <dgm:pt modelId="{10F398C4-8970-4C34-9431-84C3CE53CC2B}" type="pres">
      <dgm:prSet presAssocID="{52F1C288-DD5A-4810-8455-C6868DE782B7}" presName="parentText" presStyleLbl="node1" presStyleIdx="0" presStyleCnt="2">
        <dgm:presLayoutVars>
          <dgm:chMax val="0"/>
          <dgm:bulletEnabled val="1"/>
        </dgm:presLayoutVars>
      </dgm:prSet>
      <dgm:spPr/>
      <dgm:t>
        <a:bodyPr/>
        <a:lstStyle/>
        <a:p>
          <a:endParaRPr lang="en-GB"/>
        </a:p>
      </dgm:t>
    </dgm:pt>
    <dgm:pt modelId="{03B03F7A-9CD6-48C5-AD37-BBA713AC054E}" type="pres">
      <dgm:prSet presAssocID="{279AA9B3-BBA7-43D3-B3BE-82ED1FC954E6}" presName="spacer" presStyleCnt="0"/>
      <dgm:spPr/>
    </dgm:pt>
    <dgm:pt modelId="{089AB061-6FA0-4448-B81C-3AF392CA950F}" type="pres">
      <dgm:prSet presAssocID="{A251F17B-F937-49FA-A8FC-C7ECAB116ABA}" presName="parentText" presStyleLbl="node1" presStyleIdx="1" presStyleCnt="2">
        <dgm:presLayoutVars>
          <dgm:chMax val="0"/>
          <dgm:bulletEnabled val="1"/>
        </dgm:presLayoutVars>
      </dgm:prSet>
      <dgm:spPr/>
      <dgm:t>
        <a:bodyPr/>
        <a:lstStyle/>
        <a:p>
          <a:endParaRPr lang="en-GB"/>
        </a:p>
      </dgm:t>
    </dgm:pt>
  </dgm:ptLst>
  <dgm:cxnLst>
    <dgm:cxn modelId="{2824AFD2-C1F6-46BE-811B-79574EA16654}" srcId="{10AD08DF-2EF8-48C5-9C4F-7E81EC0E8270}" destId="{A251F17B-F937-49FA-A8FC-C7ECAB116ABA}" srcOrd="1" destOrd="0" parTransId="{93C819D0-386B-4BDC-A6CD-BAB3C15DB159}" sibTransId="{2ED9BFE7-DAB4-4A40-BD3D-660EC2ADED1F}"/>
    <dgm:cxn modelId="{4E30DA61-21D2-4848-BF5B-7083ECAD7862}" type="presOf" srcId="{10AD08DF-2EF8-48C5-9C4F-7E81EC0E8270}" destId="{D6518BD8-6F30-4525-AAC0-B1F8E0714CF9}" srcOrd="0" destOrd="0" presId="urn:microsoft.com/office/officeart/2005/8/layout/vList2"/>
    <dgm:cxn modelId="{406298FF-F898-42D7-AD48-485760BAD2E2}" type="presOf" srcId="{A251F17B-F937-49FA-A8FC-C7ECAB116ABA}" destId="{089AB061-6FA0-4448-B81C-3AF392CA950F}" srcOrd="0" destOrd="0" presId="urn:microsoft.com/office/officeart/2005/8/layout/vList2"/>
    <dgm:cxn modelId="{BD037A95-7900-4A15-83D4-2033A4B600C6}" srcId="{10AD08DF-2EF8-48C5-9C4F-7E81EC0E8270}" destId="{52F1C288-DD5A-4810-8455-C6868DE782B7}" srcOrd="0" destOrd="0" parTransId="{286DBCBC-E04E-475F-AC61-02F79F426E87}" sibTransId="{279AA9B3-BBA7-43D3-B3BE-82ED1FC954E6}"/>
    <dgm:cxn modelId="{0E82E186-E387-4D82-A264-82FB72C6079C}" type="presOf" srcId="{52F1C288-DD5A-4810-8455-C6868DE782B7}" destId="{10F398C4-8970-4C34-9431-84C3CE53CC2B}" srcOrd="0" destOrd="0" presId="urn:microsoft.com/office/officeart/2005/8/layout/vList2"/>
    <dgm:cxn modelId="{20A3D07A-F018-453E-8E8F-CC8F342AB637}" type="presParOf" srcId="{D6518BD8-6F30-4525-AAC0-B1F8E0714CF9}" destId="{10F398C4-8970-4C34-9431-84C3CE53CC2B}" srcOrd="0" destOrd="0" presId="urn:microsoft.com/office/officeart/2005/8/layout/vList2"/>
    <dgm:cxn modelId="{EE111DA7-0482-4DA2-AD90-72861294E763}" type="presParOf" srcId="{D6518BD8-6F30-4525-AAC0-B1F8E0714CF9}" destId="{03B03F7A-9CD6-48C5-AD37-BBA713AC054E}" srcOrd="1" destOrd="0" presId="urn:microsoft.com/office/officeart/2005/8/layout/vList2"/>
    <dgm:cxn modelId="{52B05AFD-E21B-4334-AB35-AF61280EA727}" type="presParOf" srcId="{D6518BD8-6F30-4525-AAC0-B1F8E0714CF9}" destId="{089AB061-6FA0-4448-B81C-3AF392CA950F}" srcOrd="2" destOrd="0" presId="urn:microsoft.com/office/officeart/2005/8/layout/vList2"/>
  </dgm:cxnLst>
  <dgm:bg/>
  <dgm:whole/>
  <dgm:extLst>
    <a:ext uri="http://schemas.microsoft.com/office/drawing/2008/diagram">
      <dsp:dataModelExt xmlns:dsp="http://schemas.microsoft.com/office/drawing/2008/diagram" relId="rId8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1_2" csCatId="accent1" phldr="1"/>
      <dgm:spPr/>
      <dgm:t>
        <a:bodyPr/>
        <a:lstStyle/>
        <a:p>
          <a:endParaRPr lang="en-GB"/>
        </a:p>
      </dgm:t>
    </dgm:pt>
    <dgm:pt modelId="{96955FBB-E26B-4AF7-B678-2E0CABA36EBE}">
      <dgm:prSet phldrT="[Text]" custT="1"/>
      <dgm:spPr>
        <a:solidFill>
          <a:srgbClr val="00B050"/>
        </a:solidFill>
      </dgm:spPr>
      <dgm:t>
        <a:bodyPr/>
        <a:lstStyle/>
        <a:p>
          <a:r>
            <a:rPr lang="en-GB" sz="2000" dirty="0" smtClean="0"/>
            <a:t>Using</a:t>
          </a:r>
          <a:endParaRPr lang="en-GB" sz="1800" dirty="0" smtClean="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22B3B7A4-D259-48AE-B0B2-B51EE0AC0A9F}">
      <dgm:prSet phldrT="[Text]" custT="1"/>
      <dgm:spPr>
        <a:solidFill>
          <a:srgbClr val="92D050">
            <a:alpha val="90000"/>
          </a:srgbClr>
        </a:solidFill>
      </dgm:spPr>
      <dgm:t>
        <a:bodyPr/>
        <a:lstStyle/>
        <a:p>
          <a:r>
            <a:rPr lang="en-GB" sz="1800" dirty="0" smtClean="0"/>
            <a:t>Multimedia</a:t>
          </a:r>
          <a:endParaRPr lang="en-GB" sz="2000" dirty="0"/>
        </a:p>
      </dgm:t>
    </dgm:pt>
    <dgm:pt modelId="{035A79AB-27C2-4AEE-80E8-44E5932EECBB}" type="parTrans" cxnId="{9172C146-388E-4418-AC45-856FFBA0A628}">
      <dgm:prSet/>
      <dgm:spPr/>
      <dgm:t>
        <a:bodyPr/>
        <a:lstStyle/>
        <a:p>
          <a:endParaRPr lang="en-GB" sz="2000"/>
        </a:p>
      </dgm:t>
    </dgm:pt>
    <dgm:pt modelId="{5F847A93-7B2A-40CA-8A5B-0A31E61A7BE1}" type="sibTrans" cxnId="{9172C146-388E-4418-AC45-856FFBA0A628}">
      <dgm:prSet/>
      <dgm:spPr/>
      <dgm:t>
        <a:bodyPr/>
        <a:lstStyle/>
        <a:p>
          <a:endParaRPr lang="en-GB" sz="2000"/>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Y="-1574"/>
      <dgm:spPr/>
      <dgm:t>
        <a:bodyPr/>
        <a:lstStyle/>
        <a:p>
          <a:endParaRPr lang="en-GB"/>
        </a:p>
      </dgm:t>
    </dgm:pt>
    <dgm:pt modelId="{E130933B-3612-4940-BCB3-7D4B3B186397}" type="pres">
      <dgm:prSet presAssocID="{96955FBB-E26B-4AF7-B678-2E0CABA36EBE}" presName="descendantBox" presStyleCnt="0"/>
      <dgm:spPr/>
    </dgm:pt>
    <dgm:pt modelId="{EF5966CE-B5C2-4D5E-A6D1-AABDBE829D5C}" type="pres">
      <dgm:prSet presAssocID="{22B3B7A4-D259-48AE-B0B2-B51EE0AC0A9F}" presName="childTextBox" presStyleLbl="fgAccFollowNode1" presStyleIdx="0" presStyleCnt="1" custLinFactNeighborY="7769">
        <dgm:presLayoutVars>
          <dgm:bulletEnabled val="1"/>
        </dgm:presLayoutVars>
      </dgm:prSet>
      <dgm:spPr/>
      <dgm:t>
        <a:bodyPr/>
        <a:lstStyle/>
        <a:p>
          <a:endParaRPr lang="en-GB"/>
        </a:p>
      </dgm:t>
    </dgm:pt>
  </dgm:ptLst>
  <dgm:cxnLst>
    <dgm:cxn modelId="{63C6197F-188F-4471-AAED-4AC673EF20A4}" srcId="{CCA2F439-26C6-4142-BF07-ACCC8159DC71}" destId="{96955FBB-E26B-4AF7-B678-2E0CABA36EBE}" srcOrd="0" destOrd="0" parTransId="{AD655054-49A8-4DBF-9002-0476A1B905C2}" sibTransId="{C97DC938-F0F9-4DEB-A123-80920652B69C}"/>
    <dgm:cxn modelId="{0C908C02-D2AB-4ED1-B9A5-409EDB3BAE0A}" type="presOf" srcId="{96955FBB-E26B-4AF7-B678-2E0CABA36EBE}" destId="{00FCBA51-467F-4A59-BE57-673F2023C7A0}" srcOrd="1" destOrd="0" presId="urn:microsoft.com/office/officeart/2005/8/layout/process4"/>
    <dgm:cxn modelId="{9172C146-388E-4418-AC45-856FFBA0A628}" srcId="{96955FBB-E26B-4AF7-B678-2E0CABA36EBE}" destId="{22B3B7A4-D259-48AE-B0B2-B51EE0AC0A9F}" srcOrd="0" destOrd="0" parTransId="{035A79AB-27C2-4AEE-80E8-44E5932EECBB}" sibTransId="{5F847A93-7B2A-40CA-8A5B-0A31E61A7BE1}"/>
    <dgm:cxn modelId="{8D9C80FF-E7CF-4CF1-BA74-B316624D4DAA}" type="presOf" srcId="{22B3B7A4-D259-48AE-B0B2-B51EE0AC0A9F}" destId="{EF5966CE-B5C2-4D5E-A6D1-AABDBE829D5C}" srcOrd="0" destOrd="0" presId="urn:microsoft.com/office/officeart/2005/8/layout/process4"/>
    <dgm:cxn modelId="{66FD788C-6CB4-497A-8FB4-E159886C6E11}" type="presOf" srcId="{96955FBB-E26B-4AF7-B678-2E0CABA36EBE}" destId="{8B46D3E1-CBC6-4AD2-999E-8AE02A2FFC3D}" srcOrd="0" destOrd="0" presId="urn:microsoft.com/office/officeart/2005/8/layout/process4"/>
    <dgm:cxn modelId="{C09263C0-8067-4EA6-99BC-65432838A9E8}" type="presOf" srcId="{CCA2F439-26C6-4142-BF07-ACCC8159DC71}" destId="{23C20477-6888-4058-8C53-B408EF3992A4}" srcOrd="0" destOrd="0" presId="urn:microsoft.com/office/officeart/2005/8/layout/process4"/>
    <dgm:cxn modelId="{BD1E0A58-C342-43C4-BCF7-4447070C5595}" type="presParOf" srcId="{23C20477-6888-4058-8C53-B408EF3992A4}" destId="{CFFFB753-A8C2-4292-855F-26908E9F08B8}" srcOrd="0" destOrd="0" presId="urn:microsoft.com/office/officeart/2005/8/layout/process4"/>
    <dgm:cxn modelId="{AFA67473-1EBF-4EF1-B299-17ACC283A382}" type="presParOf" srcId="{CFFFB753-A8C2-4292-855F-26908E9F08B8}" destId="{8B46D3E1-CBC6-4AD2-999E-8AE02A2FFC3D}" srcOrd="0" destOrd="0" presId="urn:microsoft.com/office/officeart/2005/8/layout/process4"/>
    <dgm:cxn modelId="{F50AD26E-0B9F-47B0-8EAE-E1ACBB0B5E49}" type="presParOf" srcId="{CFFFB753-A8C2-4292-855F-26908E9F08B8}" destId="{00FCBA51-467F-4A59-BE57-673F2023C7A0}" srcOrd="1" destOrd="0" presId="urn:microsoft.com/office/officeart/2005/8/layout/process4"/>
    <dgm:cxn modelId="{603CDF5F-48C3-4F9F-87CF-CCEC206E3E39}" type="presParOf" srcId="{CFFFB753-A8C2-4292-855F-26908E9F08B8}" destId="{E130933B-3612-4940-BCB3-7D4B3B186397}" srcOrd="2" destOrd="0" presId="urn:microsoft.com/office/officeart/2005/8/layout/process4"/>
    <dgm:cxn modelId="{46358D67-E7EE-4657-9FBC-69BA324E456B}" type="presParOf" srcId="{E130933B-3612-4940-BCB3-7D4B3B186397}" destId="{EF5966CE-B5C2-4D5E-A6D1-AABDBE829D5C}" srcOrd="0" destOrd="0" presId="urn:microsoft.com/office/officeart/2005/8/layout/process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2_2" csCatId="accent2" phldr="1"/>
      <dgm:spPr/>
      <dgm:t>
        <a:bodyPr/>
        <a:lstStyle/>
        <a:p>
          <a:endParaRPr lang="en-GB"/>
        </a:p>
      </dgm:t>
    </dgm:pt>
    <dgm:pt modelId="{96955FBB-E26B-4AF7-B678-2E0CABA36EBE}">
      <dgm:prSet phldrT="[Text]" custT="1"/>
      <dgm:spPr/>
      <dgm:t>
        <a:bodyPr/>
        <a:lstStyle/>
        <a:p>
          <a:r>
            <a:rPr lang="en-GB" sz="1600" dirty="0" smtClean="0"/>
            <a:t>Investigation</a:t>
          </a:r>
          <a:endParaRPr lang="en-GB" sz="1600" dirty="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93AE9D54-4CFC-4DFA-A946-95EBF4E4EBCC}">
      <dgm:prSet phldrT="[Text]" custT="1"/>
      <dgm:spPr/>
      <dgm:t>
        <a:bodyPr/>
        <a:lstStyle/>
        <a:p>
          <a:r>
            <a:rPr lang="en-GB" sz="1600" dirty="0" smtClean="0"/>
            <a:t>task</a:t>
          </a:r>
          <a:endParaRPr lang="en-GB" sz="1600" dirty="0"/>
        </a:p>
      </dgm:t>
    </dgm:pt>
    <dgm:pt modelId="{89B4C0FA-F617-42F3-9C6F-D280F82F281D}" type="parTrans" cxnId="{9AAE4F77-8DE1-457E-B94A-3D6E6191DF95}">
      <dgm:prSet/>
      <dgm:spPr/>
      <dgm:t>
        <a:bodyPr/>
        <a:lstStyle/>
        <a:p>
          <a:endParaRPr lang="en-GB"/>
        </a:p>
      </dgm:t>
    </dgm:pt>
    <dgm:pt modelId="{4C248537-B733-4D92-9AD2-39992E90EDA5}" type="sibTrans" cxnId="{9AAE4F77-8DE1-457E-B94A-3D6E6191DF95}">
      <dgm:prSet/>
      <dgm:spPr/>
      <dgm:t>
        <a:bodyPr/>
        <a:lstStyle/>
        <a:p>
          <a:endParaRPr lang="en-GB"/>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Y="-1574"/>
      <dgm:spPr/>
      <dgm:t>
        <a:bodyPr/>
        <a:lstStyle/>
        <a:p>
          <a:endParaRPr lang="en-GB"/>
        </a:p>
      </dgm:t>
    </dgm:pt>
    <dgm:pt modelId="{E130933B-3612-4940-BCB3-7D4B3B186397}" type="pres">
      <dgm:prSet presAssocID="{96955FBB-E26B-4AF7-B678-2E0CABA36EBE}" presName="descendantBox" presStyleCnt="0"/>
      <dgm:spPr/>
    </dgm:pt>
    <dgm:pt modelId="{DE5FE6F4-AB50-4B8A-9CE5-1F00AF8D77DE}" type="pres">
      <dgm:prSet presAssocID="{93AE9D54-4CFC-4DFA-A946-95EBF4E4EBCC}" presName="childTextBox" presStyleLbl="fgAccFollowNode1" presStyleIdx="0" presStyleCnt="1">
        <dgm:presLayoutVars>
          <dgm:bulletEnabled val="1"/>
        </dgm:presLayoutVars>
      </dgm:prSet>
      <dgm:spPr/>
      <dgm:t>
        <a:bodyPr/>
        <a:lstStyle/>
        <a:p>
          <a:endParaRPr lang="en-GB"/>
        </a:p>
      </dgm:t>
    </dgm:pt>
  </dgm:ptLst>
  <dgm:cxnLst>
    <dgm:cxn modelId="{63C6197F-188F-4471-AAED-4AC673EF20A4}" srcId="{CCA2F439-26C6-4142-BF07-ACCC8159DC71}" destId="{96955FBB-E26B-4AF7-B678-2E0CABA36EBE}" srcOrd="0" destOrd="0" parTransId="{AD655054-49A8-4DBF-9002-0476A1B905C2}" sibTransId="{C97DC938-F0F9-4DEB-A123-80920652B69C}"/>
    <dgm:cxn modelId="{75C3627B-5B47-4339-901B-80CAC84C57A3}" type="presOf" srcId="{CCA2F439-26C6-4142-BF07-ACCC8159DC71}" destId="{23C20477-6888-4058-8C53-B408EF3992A4}" srcOrd="0" destOrd="0" presId="urn:microsoft.com/office/officeart/2005/8/layout/process4"/>
    <dgm:cxn modelId="{3094A9FA-210D-49B0-8981-477115D5F9D9}" type="presOf" srcId="{96955FBB-E26B-4AF7-B678-2E0CABA36EBE}" destId="{8B46D3E1-CBC6-4AD2-999E-8AE02A2FFC3D}" srcOrd="0" destOrd="0" presId="urn:microsoft.com/office/officeart/2005/8/layout/process4"/>
    <dgm:cxn modelId="{5FE8BA22-5426-497B-829F-CBE1CFD10B29}" type="presOf" srcId="{96955FBB-E26B-4AF7-B678-2E0CABA36EBE}" destId="{00FCBA51-467F-4A59-BE57-673F2023C7A0}" srcOrd="1" destOrd="0" presId="urn:microsoft.com/office/officeart/2005/8/layout/process4"/>
    <dgm:cxn modelId="{9AAE4F77-8DE1-457E-B94A-3D6E6191DF95}" srcId="{96955FBB-E26B-4AF7-B678-2E0CABA36EBE}" destId="{93AE9D54-4CFC-4DFA-A946-95EBF4E4EBCC}" srcOrd="0" destOrd="0" parTransId="{89B4C0FA-F617-42F3-9C6F-D280F82F281D}" sibTransId="{4C248537-B733-4D92-9AD2-39992E90EDA5}"/>
    <dgm:cxn modelId="{944C1B8F-65A0-4624-81F3-C60030A6BA5C}" type="presOf" srcId="{93AE9D54-4CFC-4DFA-A946-95EBF4E4EBCC}" destId="{DE5FE6F4-AB50-4B8A-9CE5-1F00AF8D77DE}" srcOrd="0" destOrd="0" presId="urn:microsoft.com/office/officeart/2005/8/layout/process4"/>
    <dgm:cxn modelId="{68EBC11F-54EC-456B-9734-DA622D628CDE}" type="presParOf" srcId="{23C20477-6888-4058-8C53-B408EF3992A4}" destId="{CFFFB753-A8C2-4292-855F-26908E9F08B8}" srcOrd="0" destOrd="0" presId="urn:microsoft.com/office/officeart/2005/8/layout/process4"/>
    <dgm:cxn modelId="{70F2CB69-7978-4633-8C84-BFD4D124F966}" type="presParOf" srcId="{CFFFB753-A8C2-4292-855F-26908E9F08B8}" destId="{8B46D3E1-CBC6-4AD2-999E-8AE02A2FFC3D}" srcOrd="0" destOrd="0" presId="urn:microsoft.com/office/officeart/2005/8/layout/process4"/>
    <dgm:cxn modelId="{938224AB-BBFA-4791-9C53-D1BA373E87E5}" type="presParOf" srcId="{CFFFB753-A8C2-4292-855F-26908E9F08B8}" destId="{00FCBA51-467F-4A59-BE57-673F2023C7A0}" srcOrd="1" destOrd="0" presId="urn:microsoft.com/office/officeart/2005/8/layout/process4"/>
    <dgm:cxn modelId="{59774E6C-4656-49CC-9C42-36B26AFE42DF}" type="presParOf" srcId="{CFFFB753-A8C2-4292-855F-26908E9F08B8}" destId="{E130933B-3612-4940-BCB3-7D4B3B186397}" srcOrd="2" destOrd="0" presId="urn:microsoft.com/office/officeart/2005/8/layout/process4"/>
    <dgm:cxn modelId="{92822507-9F27-4F4D-9FB7-68DC999200E1}" type="presParOf" srcId="{E130933B-3612-4940-BCB3-7D4B3B186397}" destId="{DE5FE6F4-AB50-4B8A-9CE5-1F00AF8D77DE}" srcOrd="0" destOrd="0" presId="urn:microsoft.com/office/officeart/2005/8/layout/process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1_2" csCatId="accent1" phldr="1"/>
      <dgm:spPr/>
      <dgm:t>
        <a:bodyPr/>
        <a:lstStyle/>
        <a:p>
          <a:endParaRPr lang="en-GB"/>
        </a:p>
      </dgm:t>
    </dgm:pt>
    <dgm:pt modelId="{96955FBB-E26B-4AF7-B678-2E0CABA36EBE}">
      <dgm:prSet phldrT="[Text]" custT="1"/>
      <dgm:spPr>
        <a:solidFill>
          <a:srgbClr val="7030A0"/>
        </a:solidFill>
      </dgm:spPr>
      <dgm:t>
        <a:bodyPr/>
        <a:lstStyle/>
        <a:p>
          <a:r>
            <a:rPr lang="en-GB" sz="2000" dirty="0" smtClean="0"/>
            <a:t>Practice</a:t>
          </a:r>
          <a:endParaRPr lang="en-GB" sz="2000" dirty="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22B3B7A4-D259-48AE-B0B2-B51EE0AC0A9F}">
      <dgm:prSet phldrT="[Text]" custT="1"/>
      <dgm:spPr/>
      <dgm:t>
        <a:bodyPr/>
        <a:lstStyle/>
        <a:p>
          <a:r>
            <a:rPr lang="en-GB" sz="2000" dirty="0" smtClean="0"/>
            <a:t>materials</a:t>
          </a:r>
          <a:endParaRPr lang="en-GB" sz="2000" dirty="0"/>
        </a:p>
      </dgm:t>
    </dgm:pt>
    <dgm:pt modelId="{035A79AB-27C2-4AEE-80E8-44E5932EECBB}" type="parTrans" cxnId="{9172C146-388E-4418-AC45-856FFBA0A628}">
      <dgm:prSet/>
      <dgm:spPr/>
      <dgm:t>
        <a:bodyPr/>
        <a:lstStyle/>
        <a:p>
          <a:endParaRPr lang="en-GB" sz="2000"/>
        </a:p>
      </dgm:t>
    </dgm:pt>
    <dgm:pt modelId="{5F847A93-7B2A-40CA-8A5B-0A31E61A7BE1}" type="sibTrans" cxnId="{9172C146-388E-4418-AC45-856FFBA0A628}">
      <dgm:prSet/>
      <dgm:spPr/>
      <dgm:t>
        <a:bodyPr/>
        <a:lstStyle/>
        <a:p>
          <a:endParaRPr lang="en-GB" sz="2000"/>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Y="-1574"/>
      <dgm:spPr/>
      <dgm:t>
        <a:bodyPr/>
        <a:lstStyle/>
        <a:p>
          <a:endParaRPr lang="en-GB"/>
        </a:p>
      </dgm:t>
    </dgm:pt>
    <dgm:pt modelId="{E130933B-3612-4940-BCB3-7D4B3B186397}" type="pres">
      <dgm:prSet presAssocID="{96955FBB-E26B-4AF7-B678-2E0CABA36EBE}" presName="descendantBox" presStyleCnt="0"/>
      <dgm:spPr/>
    </dgm:pt>
    <dgm:pt modelId="{EF5966CE-B5C2-4D5E-A6D1-AABDBE829D5C}" type="pres">
      <dgm:prSet presAssocID="{22B3B7A4-D259-48AE-B0B2-B51EE0AC0A9F}" presName="childTextBox" presStyleLbl="fgAccFollowNode1" presStyleIdx="0" presStyleCnt="1" custLinFactNeighborY="6630">
        <dgm:presLayoutVars>
          <dgm:bulletEnabled val="1"/>
        </dgm:presLayoutVars>
      </dgm:prSet>
      <dgm:spPr/>
      <dgm:t>
        <a:bodyPr/>
        <a:lstStyle/>
        <a:p>
          <a:endParaRPr lang="en-GB"/>
        </a:p>
      </dgm:t>
    </dgm:pt>
  </dgm:ptLst>
  <dgm:cxnLst>
    <dgm:cxn modelId="{D994563C-CBFA-437C-AFD2-28E832318B4D}" type="presOf" srcId="{96955FBB-E26B-4AF7-B678-2E0CABA36EBE}" destId="{8B46D3E1-CBC6-4AD2-999E-8AE02A2FFC3D}" srcOrd="0" destOrd="0" presId="urn:microsoft.com/office/officeart/2005/8/layout/process4"/>
    <dgm:cxn modelId="{63C6197F-188F-4471-AAED-4AC673EF20A4}" srcId="{CCA2F439-26C6-4142-BF07-ACCC8159DC71}" destId="{96955FBB-E26B-4AF7-B678-2E0CABA36EBE}" srcOrd="0" destOrd="0" parTransId="{AD655054-49A8-4DBF-9002-0476A1B905C2}" sibTransId="{C97DC938-F0F9-4DEB-A123-80920652B69C}"/>
    <dgm:cxn modelId="{415EDD76-51FB-42C7-A3BE-62875B58225D}" type="presOf" srcId="{96955FBB-E26B-4AF7-B678-2E0CABA36EBE}" destId="{00FCBA51-467F-4A59-BE57-673F2023C7A0}" srcOrd="1" destOrd="0" presId="urn:microsoft.com/office/officeart/2005/8/layout/process4"/>
    <dgm:cxn modelId="{AFF0FE90-5FA3-4E2D-94CB-7E290ABD01C7}" type="presOf" srcId="{22B3B7A4-D259-48AE-B0B2-B51EE0AC0A9F}" destId="{EF5966CE-B5C2-4D5E-A6D1-AABDBE829D5C}" srcOrd="0" destOrd="0" presId="urn:microsoft.com/office/officeart/2005/8/layout/process4"/>
    <dgm:cxn modelId="{9172C146-388E-4418-AC45-856FFBA0A628}" srcId="{96955FBB-E26B-4AF7-B678-2E0CABA36EBE}" destId="{22B3B7A4-D259-48AE-B0B2-B51EE0AC0A9F}" srcOrd="0" destOrd="0" parTransId="{035A79AB-27C2-4AEE-80E8-44E5932EECBB}" sibTransId="{5F847A93-7B2A-40CA-8A5B-0A31E61A7BE1}"/>
    <dgm:cxn modelId="{95AD1276-8557-4E42-AB93-DDE7A75710B2}" type="presOf" srcId="{CCA2F439-26C6-4142-BF07-ACCC8159DC71}" destId="{23C20477-6888-4058-8C53-B408EF3992A4}" srcOrd="0" destOrd="0" presId="urn:microsoft.com/office/officeart/2005/8/layout/process4"/>
    <dgm:cxn modelId="{6241984B-1D88-43CE-9DCB-7AD5CB469457}" type="presParOf" srcId="{23C20477-6888-4058-8C53-B408EF3992A4}" destId="{CFFFB753-A8C2-4292-855F-26908E9F08B8}" srcOrd="0" destOrd="0" presId="urn:microsoft.com/office/officeart/2005/8/layout/process4"/>
    <dgm:cxn modelId="{ED8A232E-EAA1-4AF8-9EEA-B79D6BD0EA3A}" type="presParOf" srcId="{CFFFB753-A8C2-4292-855F-26908E9F08B8}" destId="{8B46D3E1-CBC6-4AD2-999E-8AE02A2FFC3D}" srcOrd="0" destOrd="0" presId="urn:microsoft.com/office/officeart/2005/8/layout/process4"/>
    <dgm:cxn modelId="{75A834CD-9D1A-456A-AC2E-CAF01FC3926E}" type="presParOf" srcId="{CFFFB753-A8C2-4292-855F-26908E9F08B8}" destId="{00FCBA51-467F-4A59-BE57-673F2023C7A0}" srcOrd="1" destOrd="0" presId="urn:microsoft.com/office/officeart/2005/8/layout/process4"/>
    <dgm:cxn modelId="{9C49D0A7-5B5A-4A0D-B0E1-084434D3FE9F}" type="presParOf" srcId="{CFFFB753-A8C2-4292-855F-26908E9F08B8}" destId="{E130933B-3612-4940-BCB3-7D4B3B186397}" srcOrd="2" destOrd="0" presId="urn:microsoft.com/office/officeart/2005/8/layout/process4"/>
    <dgm:cxn modelId="{2CA4B0EF-25ED-4F5C-9705-5628C0AC2F3B}" type="presParOf" srcId="{E130933B-3612-4940-BCB3-7D4B3B186397}" destId="{EF5966CE-B5C2-4D5E-A6D1-AABDBE829D5C}" srcOrd="0" destOrd="0" presId="urn:microsoft.com/office/officeart/2005/8/layout/process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1_2" csCatId="accent1" phldr="1"/>
      <dgm:spPr/>
      <dgm:t>
        <a:bodyPr/>
        <a:lstStyle/>
        <a:p>
          <a:endParaRPr lang="en-GB"/>
        </a:p>
      </dgm:t>
    </dgm:pt>
    <dgm:pt modelId="{96955FBB-E26B-4AF7-B678-2E0CABA36EBE}">
      <dgm:prSet phldrT="[Text]" custT="1"/>
      <dgm:spPr>
        <a:solidFill>
          <a:srgbClr val="00B050"/>
        </a:solidFill>
      </dgm:spPr>
      <dgm:t>
        <a:bodyPr/>
        <a:lstStyle/>
        <a:p>
          <a:r>
            <a:rPr lang="en-GB" sz="2000" dirty="0" smtClean="0"/>
            <a:t>Using</a:t>
          </a:r>
          <a:endParaRPr lang="en-GB" sz="1800" dirty="0" smtClean="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22B3B7A4-D259-48AE-B0B2-B51EE0AC0A9F}">
      <dgm:prSet phldrT="[Text]" custT="1"/>
      <dgm:spPr>
        <a:solidFill>
          <a:srgbClr val="92D050">
            <a:alpha val="90000"/>
          </a:srgbClr>
        </a:solidFill>
      </dgm:spPr>
      <dgm:t>
        <a:bodyPr/>
        <a:lstStyle/>
        <a:p>
          <a:r>
            <a:rPr lang="en-GB" sz="1800" dirty="0" smtClean="0"/>
            <a:t>Multimedia</a:t>
          </a:r>
          <a:endParaRPr lang="en-GB" sz="2000" dirty="0"/>
        </a:p>
      </dgm:t>
    </dgm:pt>
    <dgm:pt modelId="{035A79AB-27C2-4AEE-80E8-44E5932EECBB}" type="parTrans" cxnId="{9172C146-388E-4418-AC45-856FFBA0A628}">
      <dgm:prSet/>
      <dgm:spPr/>
      <dgm:t>
        <a:bodyPr/>
        <a:lstStyle/>
        <a:p>
          <a:endParaRPr lang="en-GB" sz="2000"/>
        </a:p>
      </dgm:t>
    </dgm:pt>
    <dgm:pt modelId="{5F847A93-7B2A-40CA-8A5B-0A31E61A7BE1}" type="sibTrans" cxnId="{9172C146-388E-4418-AC45-856FFBA0A628}">
      <dgm:prSet/>
      <dgm:spPr/>
      <dgm:t>
        <a:bodyPr/>
        <a:lstStyle/>
        <a:p>
          <a:endParaRPr lang="en-GB" sz="2000"/>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Y="-1574"/>
      <dgm:spPr/>
      <dgm:t>
        <a:bodyPr/>
        <a:lstStyle/>
        <a:p>
          <a:endParaRPr lang="en-GB"/>
        </a:p>
      </dgm:t>
    </dgm:pt>
    <dgm:pt modelId="{E130933B-3612-4940-BCB3-7D4B3B186397}" type="pres">
      <dgm:prSet presAssocID="{96955FBB-E26B-4AF7-B678-2E0CABA36EBE}" presName="descendantBox" presStyleCnt="0"/>
      <dgm:spPr/>
    </dgm:pt>
    <dgm:pt modelId="{EF5966CE-B5C2-4D5E-A6D1-AABDBE829D5C}" type="pres">
      <dgm:prSet presAssocID="{22B3B7A4-D259-48AE-B0B2-B51EE0AC0A9F}" presName="childTextBox" presStyleLbl="fgAccFollowNode1" presStyleIdx="0" presStyleCnt="1">
        <dgm:presLayoutVars>
          <dgm:bulletEnabled val="1"/>
        </dgm:presLayoutVars>
      </dgm:prSet>
      <dgm:spPr/>
      <dgm:t>
        <a:bodyPr/>
        <a:lstStyle/>
        <a:p>
          <a:endParaRPr lang="en-GB"/>
        </a:p>
      </dgm:t>
    </dgm:pt>
  </dgm:ptLst>
  <dgm:cxnLst>
    <dgm:cxn modelId="{391EB760-9DB1-43E6-A2F0-40A6D29123B9}" type="presOf" srcId="{22B3B7A4-D259-48AE-B0B2-B51EE0AC0A9F}" destId="{EF5966CE-B5C2-4D5E-A6D1-AABDBE829D5C}" srcOrd="0" destOrd="0" presId="urn:microsoft.com/office/officeart/2005/8/layout/process4"/>
    <dgm:cxn modelId="{63C6197F-188F-4471-AAED-4AC673EF20A4}" srcId="{CCA2F439-26C6-4142-BF07-ACCC8159DC71}" destId="{96955FBB-E26B-4AF7-B678-2E0CABA36EBE}" srcOrd="0" destOrd="0" parTransId="{AD655054-49A8-4DBF-9002-0476A1B905C2}" sibTransId="{C97DC938-F0F9-4DEB-A123-80920652B69C}"/>
    <dgm:cxn modelId="{B19A25BC-96BB-4827-B63A-B347BCE86E2F}" type="presOf" srcId="{CCA2F439-26C6-4142-BF07-ACCC8159DC71}" destId="{23C20477-6888-4058-8C53-B408EF3992A4}" srcOrd="0" destOrd="0" presId="urn:microsoft.com/office/officeart/2005/8/layout/process4"/>
    <dgm:cxn modelId="{1DC11C46-E2C7-4C13-BB81-83954CB48D85}" type="presOf" srcId="{96955FBB-E26B-4AF7-B678-2E0CABA36EBE}" destId="{8B46D3E1-CBC6-4AD2-999E-8AE02A2FFC3D}" srcOrd="0" destOrd="0" presId="urn:microsoft.com/office/officeart/2005/8/layout/process4"/>
    <dgm:cxn modelId="{9172C146-388E-4418-AC45-856FFBA0A628}" srcId="{96955FBB-E26B-4AF7-B678-2E0CABA36EBE}" destId="{22B3B7A4-D259-48AE-B0B2-B51EE0AC0A9F}" srcOrd="0" destOrd="0" parTransId="{035A79AB-27C2-4AEE-80E8-44E5932EECBB}" sibTransId="{5F847A93-7B2A-40CA-8A5B-0A31E61A7BE1}"/>
    <dgm:cxn modelId="{3F5790FA-4CAB-4618-9103-7AC899DDF9F4}" type="presOf" srcId="{96955FBB-E26B-4AF7-B678-2E0CABA36EBE}" destId="{00FCBA51-467F-4A59-BE57-673F2023C7A0}" srcOrd="1" destOrd="0" presId="urn:microsoft.com/office/officeart/2005/8/layout/process4"/>
    <dgm:cxn modelId="{3F283569-0A6D-4015-9ED3-F52058CA2556}" type="presParOf" srcId="{23C20477-6888-4058-8C53-B408EF3992A4}" destId="{CFFFB753-A8C2-4292-855F-26908E9F08B8}" srcOrd="0" destOrd="0" presId="urn:microsoft.com/office/officeart/2005/8/layout/process4"/>
    <dgm:cxn modelId="{E72F4072-E398-48B0-B986-916FF327A674}" type="presParOf" srcId="{CFFFB753-A8C2-4292-855F-26908E9F08B8}" destId="{8B46D3E1-CBC6-4AD2-999E-8AE02A2FFC3D}" srcOrd="0" destOrd="0" presId="urn:microsoft.com/office/officeart/2005/8/layout/process4"/>
    <dgm:cxn modelId="{949DF759-548D-40F2-BDA5-D0925C5913BC}" type="presParOf" srcId="{CFFFB753-A8C2-4292-855F-26908E9F08B8}" destId="{00FCBA51-467F-4A59-BE57-673F2023C7A0}" srcOrd="1" destOrd="0" presId="urn:microsoft.com/office/officeart/2005/8/layout/process4"/>
    <dgm:cxn modelId="{FD0966DC-C629-41A7-B4E3-A28EC63D3B15}" type="presParOf" srcId="{CFFFB753-A8C2-4292-855F-26908E9F08B8}" destId="{E130933B-3612-4940-BCB3-7D4B3B186397}" srcOrd="2" destOrd="0" presId="urn:microsoft.com/office/officeart/2005/8/layout/process4"/>
    <dgm:cxn modelId="{24F95678-F37B-49F9-8425-D6BE9C74211E}" type="presParOf" srcId="{E130933B-3612-4940-BCB3-7D4B3B186397}" destId="{EF5966CE-B5C2-4D5E-A6D1-AABDBE829D5C}" srcOrd="0" destOrd="0" presId="urn:microsoft.com/office/officeart/2005/8/layout/process4"/>
  </dgm:cxnLst>
  <dgm:bg>
    <a:noFill/>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1_2" csCatId="accent1" phldr="1"/>
      <dgm:spPr/>
      <dgm:t>
        <a:bodyPr/>
        <a:lstStyle/>
        <a:p>
          <a:endParaRPr lang="en-GB"/>
        </a:p>
      </dgm:t>
    </dgm:pt>
    <dgm:pt modelId="{96955FBB-E26B-4AF7-B678-2E0CABA36EBE}">
      <dgm:prSet phldrT="[Text]" custT="1"/>
      <dgm:spPr>
        <a:solidFill>
          <a:srgbClr val="FFC000"/>
        </a:solidFill>
      </dgm:spPr>
      <dgm:t>
        <a:bodyPr/>
        <a:lstStyle/>
        <a:p>
          <a:r>
            <a:rPr lang="en-GB" sz="2000" smtClean="0"/>
            <a:t>VC </a:t>
          </a:r>
          <a:r>
            <a:rPr lang="en-GB" sz="2000" dirty="0" smtClean="0"/>
            <a:t>with</a:t>
          </a:r>
          <a:endParaRPr lang="en-GB" sz="2000" dirty="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22B3B7A4-D259-48AE-B0B2-B51EE0AC0A9F}">
      <dgm:prSet phldrT="[Text]" custT="1"/>
      <dgm:spPr/>
      <dgm:t>
        <a:bodyPr/>
        <a:lstStyle/>
        <a:p>
          <a:r>
            <a:rPr lang="en-GB" sz="2000" dirty="0" smtClean="0"/>
            <a:t>expert</a:t>
          </a:r>
          <a:endParaRPr lang="en-GB" sz="2000" dirty="0"/>
        </a:p>
      </dgm:t>
    </dgm:pt>
    <dgm:pt modelId="{035A79AB-27C2-4AEE-80E8-44E5932EECBB}" type="parTrans" cxnId="{9172C146-388E-4418-AC45-856FFBA0A628}">
      <dgm:prSet/>
      <dgm:spPr/>
      <dgm:t>
        <a:bodyPr/>
        <a:lstStyle/>
        <a:p>
          <a:endParaRPr lang="en-GB" sz="2000"/>
        </a:p>
      </dgm:t>
    </dgm:pt>
    <dgm:pt modelId="{5F847A93-7B2A-40CA-8A5B-0A31E61A7BE1}" type="sibTrans" cxnId="{9172C146-388E-4418-AC45-856FFBA0A628}">
      <dgm:prSet/>
      <dgm:spPr/>
      <dgm:t>
        <a:bodyPr/>
        <a:lstStyle/>
        <a:p>
          <a:endParaRPr lang="en-GB" sz="2000"/>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Y="-1574"/>
      <dgm:spPr/>
      <dgm:t>
        <a:bodyPr/>
        <a:lstStyle/>
        <a:p>
          <a:endParaRPr lang="en-GB"/>
        </a:p>
      </dgm:t>
    </dgm:pt>
    <dgm:pt modelId="{E130933B-3612-4940-BCB3-7D4B3B186397}" type="pres">
      <dgm:prSet presAssocID="{96955FBB-E26B-4AF7-B678-2E0CABA36EBE}" presName="descendantBox" presStyleCnt="0"/>
      <dgm:spPr/>
    </dgm:pt>
    <dgm:pt modelId="{EF5966CE-B5C2-4D5E-A6D1-AABDBE829D5C}" type="pres">
      <dgm:prSet presAssocID="{22B3B7A4-D259-48AE-B0B2-B51EE0AC0A9F}" presName="childTextBox" presStyleLbl="fgAccFollowNode1" presStyleIdx="0" presStyleCnt="1" custLinFactNeighborY="6630">
        <dgm:presLayoutVars>
          <dgm:bulletEnabled val="1"/>
        </dgm:presLayoutVars>
      </dgm:prSet>
      <dgm:spPr/>
      <dgm:t>
        <a:bodyPr/>
        <a:lstStyle/>
        <a:p>
          <a:endParaRPr lang="en-GB"/>
        </a:p>
      </dgm:t>
    </dgm:pt>
  </dgm:ptLst>
  <dgm:cxnLst>
    <dgm:cxn modelId="{63C6197F-188F-4471-AAED-4AC673EF20A4}" srcId="{CCA2F439-26C6-4142-BF07-ACCC8159DC71}" destId="{96955FBB-E26B-4AF7-B678-2E0CABA36EBE}" srcOrd="0" destOrd="0" parTransId="{AD655054-49A8-4DBF-9002-0476A1B905C2}" sibTransId="{C97DC938-F0F9-4DEB-A123-80920652B69C}"/>
    <dgm:cxn modelId="{8AF0360F-263B-4DBB-B3A1-6F28D27E5150}" type="presOf" srcId="{22B3B7A4-D259-48AE-B0B2-B51EE0AC0A9F}" destId="{EF5966CE-B5C2-4D5E-A6D1-AABDBE829D5C}" srcOrd="0" destOrd="0" presId="urn:microsoft.com/office/officeart/2005/8/layout/process4"/>
    <dgm:cxn modelId="{9172C146-388E-4418-AC45-856FFBA0A628}" srcId="{96955FBB-E26B-4AF7-B678-2E0CABA36EBE}" destId="{22B3B7A4-D259-48AE-B0B2-B51EE0AC0A9F}" srcOrd="0" destOrd="0" parTransId="{035A79AB-27C2-4AEE-80E8-44E5932EECBB}" sibTransId="{5F847A93-7B2A-40CA-8A5B-0A31E61A7BE1}"/>
    <dgm:cxn modelId="{7E50C201-E55B-4611-89B3-EE478E150601}" type="presOf" srcId="{CCA2F439-26C6-4142-BF07-ACCC8159DC71}" destId="{23C20477-6888-4058-8C53-B408EF3992A4}" srcOrd="0" destOrd="0" presId="urn:microsoft.com/office/officeart/2005/8/layout/process4"/>
    <dgm:cxn modelId="{77CE7F51-A59E-49B3-BE24-A3F42D32B340}" type="presOf" srcId="{96955FBB-E26B-4AF7-B678-2E0CABA36EBE}" destId="{00FCBA51-467F-4A59-BE57-673F2023C7A0}" srcOrd="1" destOrd="0" presId="urn:microsoft.com/office/officeart/2005/8/layout/process4"/>
    <dgm:cxn modelId="{6B816812-B0EA-4654-B6A1-C86EC457CE2C}" type="presOf" srcId="{96955FBB-E26B-4AF7-B678-2E0CABA36EBE}" destId="{8B46D3E1-CBC6-4AD2-999E-8AE02A2FFC3D}" srcOrd="0" destOrd="0" presId="urn:microsoft.com/office/officeart/2005/8/layout/process4"/>
    <dgm:cxn modelId="{D8DEE9EF-6F00-4BC0-AEA4-E7A1122E4605}" type="presParOf" srcId="{23C20477-6888-4058-8C53-B408EF3992A4}" destId="{CFFFB753-A8C2-4292-855F-26908E9F08B8}" srcOrd="0" destOrd="0" presId="urn:microsoft.com/office/officeart/2005/8/layout/process4"/>
    <dgm:cxn modelId="{9E3FF349-CA13-4918-A336-8B9D03D261EC}" type="presParOf" srcId="{CFFFB753-A8C2-4292-855F-26908E9F08B8}" destId="{8B46D3E1-CBC6-4AD2-999E-8AE02A2FFC3D}" srcOrd="0" destOrd="0" presId="urn:microsoft.com/office/officeart/2005/8/layout/process4"/>
    <dgm:cxn modelId="{AC222FAB-BAE6-46D2-9822-75FEFB0CE816}" type="presParOf" srcId="{CFFFB753-A8C2-4292-855F-26908E9F08B8}" destId="{00FCBA51-467F-4A59-BE57-673F2023C7A0}" srcOrd="1" destOrd="0" presId="urn:microsoft.com/office/officeart/2005/8/layout/process4"/>
    <dgm:cxn modelId="{EA90DF1C-DB86-4E6F-9C10-2835361645EF}" type="presParOf" srcId="{CFFFB753-A8C2-4292-855F-26908E9F08B8}" destId="{E130933B-3612-4940-BCB3-7D4B3B186397}" srcOrd="2" destOrd="0" presId="urn:microsoft.com/office/officeart/2005/8/layout/process4"/>
    <dgm:cxn modelId="{8F8AEC49-32A5-4C25-936B-216DB891A70E}" type="presParOf" srcId="{E130933B-3612-4940-BCB3-7D4B3B186397}" destId="{EF5966CE-B5C2-4D5E-A6D1-AABDBE829D5C}" srcOrd="0" destOrd="0" presId="urn:microsoft.com/office/officeart/2005/8/layout/process4"/>
  </dgm:cxnLst>
  <dgm:bg>
    <a:noFill/>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1_2" csCatId="accent1" phldr="1"/>
      <dgm:spPr/>
      <dgm:t>
        <a:bodyPr/>
        <a:lstStyle/>
        <a:p>
          <a:endParaRPr lang="en-GB"/>
        </a:p>
      </dgm:t>
    </dgm:pt>
    <dgm:pt modelId="{96955FBB-E26B-4AF7-B678-2E0CABA36EBE}">
      <dgm:prSet phldrT="[Text]" custT="1"/>
      <dgm:spPr>
        <a:solidFill>
          <a:srgbClr val="7030A0"/>
        </a:solidFill>
      </dgm:spPr>
      <dgm:t>
        <a:bodyPr/>
        <a:lstStyle/>
        <a:p>
          <a:r>
            <a:rPr lang="en-GB" sz="2000" dirty="0" smtClean="0"/>
            <a:t>Practice</a:t>
          </a:r>
          <a:endParaRPr lang="en-GB" sz="2000" dirty="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22B3B7A4-D259-48AE-B0B2-B51EE0AC0A9F}">
      <dgm:prSet phldrT="[Text]" custT="1"/>
      <dgm:spPr/>
      <dgm:t>
        <a:bodyPr/>
        <a:lstStyle/>
        <a:p>
          <a:r>
            <a:rPr lang="en-GB" sz="2000" dirty="0" smtClean="0"/>
            <a:t>materials</a:t>
          </a:r>
          <a:endParaRPr lang="en-GB" sz="2000" dirty="0"/>
        </a:p>
      </dgm:t>
    </dgm:pt>
    <dgm:pt modelId="{035A79AB-27C2-4AEE-80E8-44E5932EECBB}" type="parTrans" cxnId="{9172C146-388E-4418-AC45-856FFBA0A628}">
      <dgm:prSet/>
      <dgm:spPr/>
      <dgm:t>
        <a:bodyPr/>
        <a:lstStyle/>
        <a:p>
          <a:endParaRPr lang="en-GB" sz="2000"/>
        </a:p>
      </dgm:t>
    </dgm:pt>
    <dgm:pt modelId="{5F847A93-7B2A-40CA-8A5B-0A31E61A7BE1}" type="sibTrans" cxnId="{9172C146-388E-4418-AC45-856FFBA0A628}">
      <dgm:prSet/>
      <dgm:spPr/>
      <dgm:t>
        <a:bodyPr/>
        <a:lstStyle/>
        <a:p>
          <a:endParaRPr lang="en-GB" sz="2000"/>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Y="-1574"/>
      <dgm:spPr/>
      <dgm:t>
        <a:bodyPr/>
        <a:lstStyle/>
        <a:p>
          <a:endParaRPr lang="en-GB"/>
        </a:p>
      </dgm:t>
    </dgm:pt>
    <dgm:pt modelId="{E130933B-3612-4940-BCB3-7D4B3B186397}" type="pres">
      <dgm:prSet presAssocID="{96955FBB-E26B-4AF7-B678-2E0CABA36EBE}" presName="descendantBox" presStyleCnt="0"/>
      <dgm:spPr/>
    </dgm:pt>
    <dgm:pt modelId="{EF5966CE-B5C2-4D5E-A6D1-AABDBE829D5C}" type="pres">
      <dgm:prSet presAssocID="{22B3B7A4-D259-48AE-B0B2-B51EE0AC0A9F}" presName="childTextBox" presStyleLbl="fgAccFollowNode1" presStyleIdx="0" presStyleCnt="1" custLinFactNeighborY="6630">
        <dgm:presLayoutVars>
          <dgm:bulletEnabled val="1"/>
        </dgm:presLayoutVars>
      </dgm:prSet>
      <dgm:spPr/>
      <dgm:t>
        <a:bodyPr/>
        <a:lstStyle/>
        <a:p>
          <a:endParaRPr lang="en-GB"/>
        </a:p>
      </dgm:t>
    </dgm:pt>
  </dgm:ptLst>
  <dgm:cxnLst>
    <dgm:cxn modelId="{63C6197F-188F-4471-AAED-4AC673EF20A4}" srcId="{CCA2F439-26C6-4142-BF07-ACCC8159DC71}" destId="{96955FBB-E26B-4AF7-B678-2E0CABA36EBE}" srcOrd="0" destOrd="0" parTransId="{AD655054-49A8-4DBF-9002-0476A1B905C2}" sibTransId="{C97DC938-F0F9-4DEB-A123-80920652B69C}"/>
    <dgm:cxn modelId="{9172C146-388E-4418-AC45-856FFBA0A628}" srcId="{96955FBB-E26B-4AF7-B678-2E0CABA36EBE}" destId="{22B3B7A4-D259-48AE-B0B2-B51EE0AC0A9F}" srcOrd="0" destOrd="0" parTransId="{035A79AB-27C2-4AEE-80E8-44E5932EECBB}" sibTransId="{5F847A93-7B2A-40CA-8A5B-0A31E61A7BE1}"/>
    <dgm:cxn modelId="{BBC6F6EF-26D2-4041-8E6F-0710D68170A6}" type="presOf" srcId="{96955FBB-E26B-4AF7-B678-2E0CABA36EBE}" destId="{00FCBA51-467F-4A59-BE57-673F2023C7A0}" srcOrd="1" destOrd="0" presId="urn:microsoft.com/office/officeart/2005/8/layout/process4"/>
    <dgm:cxn modelId="{816633F6-6B4D-4ACB-9D63-85C342DF2F6E}" type="presOf" srcId="{CCA2F439-26C6-4142-BF07-ACCC8159DC71}" destId="{23C20477-6888-4058-8C53-B408EF3992A4}" srcOrd="0" destOrd="0" presId="urn:microsoft.com/office/officeart/2005/8/layout/process4"/>
    <dgm:cxn modelId="{00B412A7-1B69-4BFA-93E9-0219DBBFCF5C}" type="presOf" srcId="{22B3B7A4-D259-48AE-B0B2-B51EE0AC0A9F}" destId="{EF5966CE-B5C2-4D5E-A6D1-AABDBE829D5C}" srcOrd="0" destOrd="0" presId="urn:microsoft.com/office/officeart/2005/8/layout/process4"/>
    <dgm:cxn modelId="{85EBE9A5-343F-439A-9C87-4ECAC3B30BB3}" type="presOf" srcId="{96955FBB-E26B-4AF7-B678-2E0CABA36EBE}" destId="{8B46D3E1-CBC6-4AD2-999E-8AE02A2FFC3D}" srcOrd="0" destOrd="0" presId="urn:microsoft.com/office/officeart/2005/8/layout/process4"/>
    <dgm:cxn modelId="{83A70A6E-67EA-4B7F-87C0-C838D051DF37}" type="presParOf" srcId="{23C20477-6888-4058-8C53-B408EF3992A4}" destId="{CFFFB753-A8C2-4292-855F-26908E9F08B8}" srcOrd="0" destOrd="0" presId="urn:microsoft.com/office/officeart/2005/8/layout/process4"/>
    <dgm:cxn modelId="{A9C96452-E927-4637-B0EC-7AA1C98CF6E0}" type="presParOf" srcId="{CFFFB753-A8C2-4292-855F-26908E9F08B8}" destId="{8B46D3E1-CBC6-4AD2-999E-8AE02A2FFC3D}" srcOrd="0" destOrd="0" presId="urn:microsoft.com/office/officeart/2005/8/layout/process4"/>
    <dgm:cxn modelId="{46549764-B301-41E9-B0F0-82C6FCD01022}" type="presParOf" srcId="{CFFFB753-A8C2-4292-855F-26908E9F08B8}" destId="{00FCBA51-467F-4A59-BE57-673F2023C7A0}" srcOrd="1" destOrd="0" presId="urn:microsoft.com/office/officeart/2005/8/layout/process4"/>
    <dgm:cxn modelId="{079BEFBD-647E-446A-B137-5C6C8E0EB763}" type="presParOf" srcId="{CFFFB753-A8C2-4292-855F-26908E9F08B8}" destId="{E130933B-3612-4940-BCB3-7D4B3B186397}" srcOrd="2" destOrd="0" presId="urn:microsoft.com/office/officeart/2005/8/layout/process4"/>
    <dgm:cxn modelId="{DD566388-07DF-4956-81A5-AA350519EC20}" type="presParOf" srcId="{E130933B-3612-4940-BCB3-7D4B3B186397}" destId="{EF5966CE-B5C2-4D5E-A6D1-AABDBE829D5C}" srcOrd="0" destOrd="0" presId="urn:microsoft.com/office/officeart/2005/8/layout/process4"/>
  </dgm:cxnLst>
  <dgm:bg>
    <a:noFill/>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1_2" csCatId="accent1" phldr="1"/>
      <dgm:spPr/>
      <dgm:t>
        <a:bodyPr/>
        <a:lstStyle/>
        <a:p>
          <a:endParaRPr lang="en-GB"/>
        </a:p>
      </dgm:t>
    </dgm:pt>
    <dgm:pt modelId="{96955FBB-E26B-4AF7-B678-2E0CABA36EBE}">
      <dgm:prSet phldrT="[Text]" custT="1"/>
      <dgm:spPr>
        <a:solidFill>
          <a:srgbClr val="00B050"/>
        </a:solidFill>
      </dgm:spPr>
      <dgm:t>
        <a:bodyPr/>
        <a:lstStyle/>
        <a:p>
          <a:r>
            <a:rPr lang="en-GB" sz="2000" dirty="0" smtClean="0"/>
            <a:t>Using</a:t>
          </a:r>
          <a:endParaRPr lang="en-GB" sz="1800" dirty="0" smtClean="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22B3B7A4-D259-48AE-B0B2-B51EE0AC0A9F}">
      <dgm:prSet phldrT="[Text]" custT="1"/>
      <dgm:spPr>
        <a:solidFill>
          <a:srgbClr val="92D050">
            <a:alpha val="90000"/>
          </a:srgbClr>
        </a:solidFill>
      </dgm:spPr>
      <dgm:t>
        <a:bodyPr/>
        <a:lstStyle/>
        <a:p>
          <a:r>
            <a:rPr lang="en-GB" sz="1800" dirty="0" smtClean="0"/>
            <a:t>Multimedia</a:t>
          </a:r>
          <a:endParaRPr lang="en-GB" sz="2000" dirty="0"/>
        </a:p>
      </dgm:t>
    </dgm:pt>
    <dgm:pt modelId="{035A79AB-27C2-4AEE-80E8-44E5932EECBB}" type="parTrans" cxnId="{9172C146-388E-4418-AC45-856FFBA0A628}">
      <dgm:prSet/>
      <dgm:spPr/>
      <dgm:t>
        <a:bodyPr/>
        <a:lstStyle/>
        <a:p>
          <a:endParaRPr lang="en-GB" sz="2000"/>
        </a:p>
      </dgm:t>
    </dgm:pt>
    <dgm:pt modelId="{5F847A93-7B2A-40CA-8A5B-0A31E61A7BE1}" type="sibTrans" cxnId="{9172C146-388E-4418-AC45-856FFBA0A628}">
      <dgm:prSet/>
      <dgm:spPr/>
      <dgm:t>
        <a:bodyPr/>
        <a:lstStyle/>
        <a:p>
          <a:endParaRPr lang="en-GB" sz="2000"/>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Y="-1574"/>
      <dgm:spPr/>
      <dgm:t>
        <a:bodyPr/>
        <a:lstStyle/>
        <a:p>
          <a:endParaRPr lang="en-GB"/>
        </a:p>
      </dgm:t>
    </dgm:pt>
    <dgm:pt modelId="{E130933B-3612-4940-BCB3-7D4B3B186397}" type="pres">
      <dgm:prSet presAssocID="{96955FBB-E26B-4AF7-B678-2E0CABA36EBE}" presName="descendantBox" presStyleCnt="0"/>
      <dgm:spPr/>
    </dgm:pt>
    <dgm:pt modelId="{EF5966CE-B5C2-4D5E-A6D1-AABDBE829D5C}" type="pres">
      <dgm:prSet presAssocID="{22B3B7A4-D259-48AE-B0B2-B51EE0AC0A9F}" presName="childTextBox" presStyleLbl="fgAccFollowNode1" presStyleIdx="0" presStyleCnt="1">
        <dgm:presLayoutVars>
          <dgm:bulletEnabled val="1"/>
        </dgm:presLayoutVars>
      </dgm:prSet>
      <dgm:spPr/>
      <dgm:t>
        <a:bodyPr/>
        <a:lstStyle/>
        <a:p>
          <a:endParaRPr lang="en-GB"/>
        </a:p>
      </dgm:t>
    </dgm:pt>
  </dgm:ptLst>
  <dgm:cxnLst>
    <dgm:cxn modelId="{66731375-295B-46CF-8790-ABF9E332A29D}" type="presOf" srcId="{96955FBB-E26B-4AF7-B678-2E0CABA36EBE}" destId="{8B46D3E1-CBC6-4AD2-999E-8AE02A2FFC3D}" srcOrd="0" destOrd="0" presId="urn:microsoft.com/office/officeart/2005/8/layout/process4"/>
    <dgm:cxn modelId="{63C6197F-188F-4471-AAED-4AC673EF20A4}" srcId="{CCA2F439-26C6-4142-BF07-ACCC8159DC71}" destId="{96955FBB-E26B-4AF7-B678-2E0CABA36EBE}" srcOrd="0" destOrd="0" parTransId="{AD655054-49A8-4DBF-9002-0476A1B905C2}" sibTransId="{C97DC938-F0F9-4DEB-A123-80920652B69C}"/>
    <dgm:cxn modelId="{687E7758-429D-4280-A75C-43083EBF2D03}" type="presOf" srcId="{CCA2F439-26C6-4142-BF07-ACCC8159DC71}" destId="{23C20477-6888-4058-8C53-B408EF3992A4}" srcOrd="0" destOrd="0" presId="urn:microsoft.com/office/officeart/2005/8/layout/process4"/>
    <dgm:cxn modelId="{291A9CBD-39FC-43CD-969B-6748FC74A674}" type="presOf" srcId="{22B3B7A4-D259-48AE-B0B2-B51EE0AC0A9F}" destId="{EF5966CE-B5C2-4D5E-A6D1-AABDBE829D5C}" srcOrd="0" destOrd="0" presId="urn:microsoft.com/office/officeart/2005/8/layout/process4"/>
    <dgm:cxn modelId="{9172C146-388E-4418-AC45-856FFBA0A628}" srcId="{96955FBB-E26B-4AF7-B678-2E0CABA36EBE}" destId="{22B3B7A4-D259-48AE-B0B2-B51EE0AC0A9F}" srcOrd="0" destOrd="0" parTransId="{035A79AB-27C2-4AEE-80E8-44E5932EECBB}" sibTransId="{5F847A93-7B2A-40CA-8A5B-0A31E61A7BE1}"/>
    <dgm:cxn modelId="{9C8FDF87-15CA-4958-A784-2C29804CC376}" type="presOf" srcId="{96955FBB-E26B-4AF7-B678-2E0CABA36EBE}" destId="{00FCBA51-467F-4A59-BE57-673F2023C7A0}" srcOrd="1" destOrd="0" presId="urn:microsoft.com/office/officeart/2005/8/layout/process4"/>
    <dgm:cxn modelId="{0B10F379-22BA-4D3E-9AF2-4DD0223127A7}" type="presParOf" srcId="{23C20477-6888-4058-8C53-B408EF3992A4}" destId="{CFFFB753-A8C2-4292-855F-26908E9F08B8}" srcOrd="0" destOrd="0" presId="urn:microsoft.com/office/officeart/2005/8/layout/process4"/>
    <dgm:cxn modelId="{05C64518-62CF-48BC-AF13-C22DE7A8912C}" type="presParOf" srcId="{CFFFB753-A8C2-4292-855F-26908E9F08B8}" destId="{8B46D3E1-CBC6-4AD2-999E-8AE02A2FFC3D}" srcOrd="0" destOrd="0" presId="urn:microsoft.com/office/officeart/2005/8/layout/process4"/>
    <dgm:cxn modelId="{5421D2FE-81E2-4AEC-A187-70BB17D94EA5}" type="presParOf" srcId="{CFFFB753-A8C2-4292-855F-26908E9F08B8}" destId="{00FCBA51-467F-4A59-BE57-673F2023C7A0}" srcOrd="1" destOrd="0" presId="urn:microsoft.com/office/officeart/2005/8/layout/process4"/>
    <dgm:cxn modelId="{99F8B3F7-3177-4572-88F5-157291EDBA86}" type="presParOf" srcId="{CFFFB753-A8C2-4292-855F-26908E9F08B8}" destId="{E130933B-3612-4940-BCB3-7D4B3B186397}" srcOrd="2" destOrd="0" presId="urn:microsoft.com/office/officeart/2005/8/layout/process4"/>
    <dgm:cxn modelId="{86F97739-6E1A-414F-9C94-3E50708AED71}" type="presParOf" srcId="{E130933B-3612-4940-BCB3-7D4B3B186397}" destId="{EF5966CE-B5C2-4D5E-A6D1-AABDBE829D5C}" srcOrd="0" destOrd="0" presId="urn:microsoft.com/office/officeart/2005/8/layout/process4"/>
  </dgm:cxnLst>
  <dgm:bg>
    <a:noFill/>
  </dgm:bg>
  <dgm:whole/>
  <dgm:extLst>
    <a:ext uri="http://schemas.microsoft.com/office/drawing/2008/diagram">
      <dsp:dataModelExt xmlns:dsp="http://schemas.microsoft.com/office/drawing/2008/diagram" relId="rId4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A2F439-26C6-4142-BF07-ACCC8159DC71}" type="doc">
      <dgm:prSet loTypeId="urn:microsoft.com/office/officeart/2005/8/layout/process4" loCatId="list" qsTypeId="urn:microsoft.com/office/officeart/2005/8/quickstyle/3d9" qsCatId="3D" csTypeId="urn:microsoft.com/office/officeart/2005/8/colors/accent2_2" csCatId="accent2" phldr="1"/>
      <dgm:spPr/>
      <dgm:t>
        <a:bodyPr/>
        <a:lstStyle/>
        <a:p>
          <a:endParaRPr lang="en-GB"/>
        </a:p>
      </dgm:t>
    </dgm:pt>
    <dgm:pt modelId="{96955FBB-E26B-4AF7-B678-2E0CABA36EBE}">
      <dgm:prSet phldrT="[Text]" custT="1"/>
      <dgm:spPr/>
      <dgm:t>
        <a:bodyPr/>
        <a:lstStyle/>
        <a:p>
          <a:r>
            <a:rPr lang="en-GB" sz="1800" dirty="0" smtClean="0"/>
            <a:t>Discussion</a:t>
          </a:r>
          <a:endParaRPr lang="en-GB" sz="1800" dirty="0"/>
        </a:p>
      </dgm:t>
    </dgm:pt>
    <dgm:pt modelId="{AD655054-49A8-4DBF-9002-0476A1B905C2}" type="parTrans" cxnId="{63C6197F-188F-4471-AAED-4AC673EF20A4}">
      <dgm:prSet/>
      <dgm:spPr/>
      <dgm:t>
        <a:bodyPr/>
        <a:lstStyle/>
        <a:p>
          <a:endParaRPr lang="en-GB" sz="2000"/>
        </a:p>
      </dgm:t>
    </dgm:pt>
    <dgm:pt modelId="{C97DC938-F0F9-4DEB-A123-80920652B69C}" type="sibTrans" cxnId="{63C6197F-188F-4471-AAED-4AC673EF20A4}">
      <dgm:prSet/>
      <dgm:spPr/>
      <dgm:t>
        <a:bodyPr/>
        <a:lstStyle/>
        <a:p>
          <a:endParaRPr lang="en-GB" sz="2000"/>
        </a:p>
      </dgm:t>
    </dgm:pt>
    <dgm:pt modelId="{8ABAF5B3-318A-479E-BF00-3690A9A52FFA}">
      <dgm:prSet phldrT="[Text]" custT="1"/>
      <dgm:spPr/>
      <dgm:t>
        <a:bodyPr/>
        <a:lstStyle/>
        <a:p>
          <a:r>
            <a:rPr lang="en-GB" sz="1200" dirty="0" err="1" smtClean="0"/>
            <a:t>Sychronous</a:t>
          </a:r>
          <a:endParaRPr lang="en-GB" sz="1200" dirty="0"/>
        </a:p>
      </dgm:t>
    </dgm:pt>
    <dgm:pt modelId="{32534336-5CAE-4B02-AE15-F7EB7FD352B7}" type="parTrans" cxnId="{055AC53C-8EF1-4677-BCFF-36425F9F9C4D}">
      <dgm:prSet/>
      <dgm:spPr/>
      <dgm:t>
        <a:bodyPr/>
        <a:lstStyle/>
        <a:p>
          <a:endParaRPr lang="en-US"/>
        </a:p>
      </dgm:t>
    </dgm:pt>
    <dgm:pt modelId="{BEEC3CDB-B354-464C-8BC9-1BF1D130D5B4}" type="sibTrans" cxnId="{055AC53C-8EF1-4677-BCFF-36425F9F9C4D}">
      <dgm:prSet/>
      <dgm:spPr/>
      <dgm:t>
        <a:bodyPr/>
        <a:lstStyle/>
        <a:p>
          <a:endParaRPr lang="en-US"/>
        </a:p>
      </dgm:t>
    </dgm:pt>
    <dgm:pt modelId="{23C20477-6888-4058-8C53-B408EF3992A4}" type="pres">
      <dgm:prSet presAssocID="{CCA2F439-26C6-4142-BF07-ACCC8159DC71}" presName="Name0" presStyleCnt="0">
        <dgm:presLayoutVars>
          <dgm:dir/>
          <dgm:animLvl val="lvl"/>
          <dgm:resizeHandles val="exact"/>
        </dgm:presLayoutVars>
      </dgm:prSet>
      <dgm:spPr/>
      <dgm:t>
        <a:bodyPr/>
        <a:lstStyle/>
        <a:p>
          <a:endParaRPr lang="en-GB"/>
        </a:p>
      </dgm:t>
    </dgm:pt>
    <dgm:pt modelId="{CFFFB753-A8C2-4292-855F-26908E9F08B8}" type="pres">
      <dgm:prSet presAssocID="{96955FBB-E26B-4AF7-B678-2E0CABA36EBE}" presName="boxAndChildren" presStyleCnt="0"/>
      <dgm:spPr/>
    </dgm:pt>
    <dgm:pt modelId="{8B46D3E1-CBC6-4AD2-999E-8AE02A2FFC3D}" type="pres">
      <dgm:prSet presAssocID="{96955FBB-E26B-4AF7-B678-2E0CABA36EBE}" presName="parentTextBox" presStyleLbl="node1" presStyleIdx="0" presStyleCnt="1"/>
      <dgm:spPr/>
      <dgm:t>
        <a:bodyPr/>
        <a:lstStyle/>
        <a:p>
          <a:endParaRPr lang="en-GB"/>
        </a:p>
      </dgm:t>
    </dgm:pt>
    <dgm:pt modelId="{00FCBA51-467F-4A59-BE57-673F2023C7A0}" type="pres">
      <dgm:prSet presAssocID="{96955FBB-E26B-4AF7-B678-2E0CABA36EBE}" presName="entireBox" presStyleLbl="node1" presStyleIdx="0" presStyleCnt="1" custLinFactNeighborY="-1574"/>
      <dgm:spPr/>
      <dgm:t>
        <a:bodyPr/>
        <a:lstStyle/>
        <a:p>
          <a:endParaRPr lang="en-GB"/>
        </a:p>
      </dgm:t>
    </dgm:pt>
    <dgm:pt modelId="{E130933B-3612-4940-BCB3-7D4B3B186397}" type="pres">
      <dgm:prSet presAssocID="{96955FBB-E26B-4AF7-B678-2E0CABA36EBE}" presName="descendantBox" presStyleCnt="0"/>
      <dgm:spPr/>
    </dgm:pt>
    <dgm:pt modelId="{19D5578A-EE7B-4296-B196-9EF4E269FACB}" type="pres">
      <dgm:prSet presAssocID="{8ABAF5B3-318A-479E-BF00-3690A9A52FFA}" presName="childTextBox" presStyleLbl="fgAccFollowNode1" presStyleIdx="0" presStyleCnt="1">
        <dgm:presLayoutVars>
          <dgm:bulletEnabled val="1"/>
        </dgm:presLayoutVars>
      </dgm:prSet>
      <dgm:spPr/>
      <dgm:t>
        <a:bodyPr/>
        <a:lstStyle/>
        <a:p>
          <a:endParaRPr lang="en-GB"/>
        </a:p>
      </dgm:t>
    </dgm:pt>
  </dgm:ptLst>
  <dgm:cxnLst>
    <dgm:cxn modelId="{63C6197F-188F-4471-AAED-4AC673EF20A4}" srcId="{CCA2F439-26C6-4142-BF07-ACCC8159DC71}" destId="{96955FBB-E26B-4AF7-B678-2E0CABA36EBE}" srcOrd="0" destOrd="0" parTransId="{AD655054-49A8-4DBF-9002-0476A1B905C2}" sibTransId="{C97DC938-F0F9-4DEB-A123-80920652B69C}"/>
    <dgm:cxn modelId="{78BBFEC9-446A-4BC2-94EA-2E24F4949CAB}" type="presOf" srcId="{8ABAF5B3-318A-479E-BF00-3690A9A52FFA}" destId="{19D5578A-EE7B-4296-B196-9EF4E269FACB}" srcOrd="0" destOrd="0" presId="urn:microsoft.com/office/officeart/2005/8/layout/process4"/>
    <dgm:cxn modelId="{055AC53C-8EF1-4677-BCFF-36425F9F9C4D}" srcId="{96955FBB-E26B-4AF7-B678-2E0CABA36EBE}" destId="{8ABAF5B3-318A-479E-BF00-3690A9A52FFA}" srcOrd="0" destOrd="0" parTransId="{32534336-5CAE-4B02-AE15-F7EB7FD352B7}" sibTransId="{BEEC3CDB-B354-464C-8BC9-1BF1D130D5B4}"/>
    <dgm:cxn modelId="{5051DDBC-D744-4637-8A6B-9FA599428DE3}" type="presOf" srcId="{96955FBB-E26B-4AF7-B678-2E0CABA36EBE}" destId="{8B46D3E1-CBC6-4AD2-999E-8AE02A2FFC3D}" srcOrd="0" destOrd="0" presId="urn:microsoft.com/office/officeart/2005/8/layout/process4"/>
    <dgm:cxn modelId="{3E69FA62-6C19-441D-9758-C721E935B599}" type="presOf" srcId="{96955FBB-E26B-4AF7-B678-2E0CABA36EBE}" destId="{00FCBA51-467F-4A59-BE57-673F2023C7A0}" srcOrd="1" destOrd="0" presId="urn:microsoft.com/office/officeart/2005/8/layout/process4"/>
    <dgm:cxn modelId="{2FDC7255-66F9-4A4B-93A5-E0711F6D8EEA}" type="presOf" srcId="{CCA2F439-26C6-4142-BF07-ACCC8159DC71}" destId="{23C20477-6888-4058-8C53-B408EF3992A4}" srcOrd="0" destOrd="0" presId="urn:microsoft.com/office/officeart/2005/8/layout/process4"/>
    <dgm:cxn modelId="{3B581CCE-C9FB-4284-8789-1F21E9CCD54F}" type="presParOf" srcId="{23C20477-6888-4058-8C53-B408EF3992A4}" destId="{CFFFB753-A8C2-4292-855F-26908E9F08B8}" srcOrd="0" destOrd="0" presId="urn:microsoft.com/office/officeart/2005/8/layout/process4"/>
    <dgm:cxn modelId="{67FFB54C-1930-4FCC-9DC8-6AE8656289F2}" type="presParOf" srcId="{CFFFB753-A8C2-4292-855F-26908E9F08B8}" destId="{8B46D3E1-CBC6-4AD2-999E-8AE02A2FFC3D}" srcOrd="0" destOrd="0" presId="urn:microsoft.com/office/officeart/2005/8/layout/process4"/>
    <dgm:cxn modelId="{0CB9DC83-15B6-4ACB-B727-C5064BC4BAD7}" type="presParOf" srcId="{CFFFB753-A8C2-4292-855F-26908E9F08B8}" destId="{00FCBA51-467F-4A59-BE57-673F2023C7A0}" srcOrd="1" destOrd="0" presId="urn:microsoft.com/office/officeart/2005/8/layout/process4"/>
    <dgm:cxn modelId="{0880F6BB-8D86-4961-9999-C8411DE06552}" type="presParOf" srcId="{CFFFB753-A8C2-4292-855F-26908E9F08B8}" destId="{E130933B-3612-4940-BCB3-7D4B3B186397}" srcOrd="2" destOrd="0" presId="urn:microsoft.com/office/officeart/2005/8/layout/process4"/>
    <dgm:cxn modelId="{91D1523F-1687-4C79-95E8-8DA571FF8622}" type="presParOf" srcId="{E130933B-3612-4940-BCB3-7D4B3B186397}" destId="{19D5578A-EE7B-4296-B196-9EF4E269FACB}" srcOrd="0" destOrd="0" presId="urn:microsoft.com/office/officeart/2005/8/layout/process4"/>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1712798" cy="895823"/>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sp3d extrusionH="28000" prstMaterial="matte"/>
        </a:bodyPr>
        <a:lstStyle/>
        <a:p>
          <a:pPr lvl="0" algn="ctr" defTabSz="711200">
            <a:lnSpc>
              <a:spcPct val="90000"/>
            </a:lnSpc>
            <a:spcBef>
              <a:spcPct val="0"/>
            </a:spcBef>
            <a:spcAft>
              <a:spcPct val="35000"/>
            </a:spcAft>
          </a:pPr>
          <a:r>
            <a:rPr lang="en-GB" sz="1600" kern="1200" dirty="0" smtClean="0"/>
            <a:t>Reinforcement</a:t>
          </a:r>
          <a:endParaRPr lang="en-GB" sz="1600" kern="1200" dirty="0"/>
        </a:p>
      </dsp:txBody>
      <dsp:txXfrm>
        <a:off x="0" y="0"/>
        <a:ext cx="1712798" cy="483744"/>
      </dsp:txXfrm>
    </dsp:sp>
    <dsp:sp modelId="{DE5FE6F4-AB50-4B8A-9CE5-1F00AF8D77DE}">
      <dsp:nvSpPr>
        <dsp:cNvPr id="0" name=""/>
        <dsp:cNvSpPr/>
      </dsp:nvSpPr>
      <dsp:spPr>
        <a:xfrm>
          <a:off x="0" y="465827"/>
          <a:ext cx="1712798" cy="412078"/>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GB" sz="1600" kern="1200" dirty="0" smtClean="0"/>
            <a:t>Video on demand</a:t>
          </a:r>
          <a:endParaRPr lang="en-GB" sz="1600" kern="1200" dirty="0"/>
        </a:p>
      </dsp:txBody>
      <dsp:txXfrm>
        <a:off x="0" y="465827"/>
        <a:ext cx="1712798" cy="4120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9C2EA-988D-4266-8782-671511BD57C8}">
      <dsp:nvSpPr>
        <dsp:cNvPr id="0" name=""/>
        <dsp:cNvSpPr/>
      </dsp:nvSpPr>
      <dsp:spPr>
        <a:xfrm>
          <a:off x="1120822" y="31584"/>
          <a:ext cx="1516038" cy="1516038"/>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sp3d extrusionH="28000" prstMaterial="matte"/>
        </a:bodyPr>
        <a:lstStyle/>
        <a:p>
          <a:pPr lvl="0" algn="ctr" defTabSz="711200">
            <a:lnSpc>
              <a:spcPct val="90000"/>
            </a:lnSpc>
            <a:spcBef>
              <a:spcPct val="0"/>
            </a:spcBef>
            <a:spcAft>
              <a:spcPct val="35000"/>
            </a:spcAft>
          </a:pPr>
          <a:r>
            <a:rPr lang="en-GB" sz="1600" kern="1200" dirty="0" smtClean="0">
              <a:latin typeface="Arial" pitchFamily="34" charset="0"/>
              <a:cs typeface="Arial" pitchFamily="34" charset="0"/>
            </a:rPr>
            <a:t>My subject </a:t>
          </a:r>
          <a:r>
            <a:rPr lang="en-GB" sz="1600" kern="1200" dirty="0" smtClean="0">
              <a:effectLst/>
              <a:latin typeface="Arial" pitchFamily="34" charset="0"/>
              <a:cs typeface="Arial" pitchFamily="34" charset="0"/>
            </a:rPr>
            <a:t>group</a:t>
          </a:r>
        </a:p>
      </dsp:txBody>
      <dsp:txXfrm>
        <a:off x="1322961" y="296890"/>
        <a:ext cx="1111761" cy="682217"/>
      </dsp:txXfrm>
    </dsp:sp>
    <dsp:sp modelId="{555E2D73-565D-41CB-BD03-831C7434227A}">
      <dsp:nvSpPr>
        <dsp:cNvPr id="0" name=""/>
        <dsp:cNvSpPr/>
      </dsp:nvSpPr>
      <dsp:spPr>
        <a:xfrm>
          <a:off x="1667859" y="979108"/>
          <a:ext cx="1516038" cy="1516038"/>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sp3d extrusionH="28000" prstMaterial="matte"/>
        </a:bodyPr>
        <a:lstStyle/>
        <a:p>
          <a:pPr lvl="0" algn="ctr" defTabSz="711200">
            <a:lnSpc>
              <a:spcPct val="90000"/>
            </a:lnSpc>
            <a:spcBef>
              <a:spcPct val="0"/>
            </a:spcBef>
            <a:spcAft>
              <a:spcPct val="35000"/>
            </a:spcAft>
          </a:pPr>
          <a:r>
            <a:rPr lang="en-GB" sz="1600" kern="1200" dirty="0" smtClean="0">
              <a:latin typeface="Arial" pitchFamily="34" charset="0"/>
              <a:cs typeface="Arial" pitchFamily="34" charset="0"/>
            </a:rPr>
            <a:t>My tutor group</a:t>
          </a:r>
        </a:p>
      </dsp:txBody>
      <dsp:txXfrm>
        <a:off x="2131515" y="1370751"/>
        <a:ext cx="909623" cy="833821"/>
      </dsp:txXfrm>
    </dsp:sp>
    <dsp:sp modelId="{C235C1C1-A9D2-45F5-8D6F-5DC857FD7001}">
      <dsp:nvSpPr>
        <dsp:cNvPr id="0" name=""/>
        <dsp:cNvSpPr/>
      </dsp:nvSpPr>
      <dsp:spPr>
        <a:xfrm>
          <a:off x="573785" y="979108"/>
          <a:ext cx="1516038" cy="1516038"/>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sp3d extrusionH="28000" prstMaterial="matte"/>
        </a:bodyPr>
        <a:lstStyle/>
        <a:p>
          <a:pPr lvl="0" algn="ctr" defTabSz="711200">
            <a:lnSpc>
              <a:spcPct val="90000"/>
            </a:lnSpc>
            <a:spcBef>
              <a:spcPct val="0"/>
            </a:spcBef>
            <a:spcAft>
              <a:spcPct val="35000"/>
            </a:spcAft>
          </a:pPr>
          <a:r>
            <a:rPr lang="en-GB" sz="1600" kern="1200" dirty="0" smtClean="0">
              <a:latin typeface="Arial" pitchFamily="34" charset="0"/>
              <a:cs typeface="Arial" pitchFamily="34" charset="0"/>
            </a:rPr>
            <a:t>My project group</a:t>
          </a:r>
        </a:p>
      </dsp:txBody>
      <dsp:txXfrm>
        <a:off x="716545" y="1370751"/>
        <a:ext cx="909623" cy="8338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1787857" cy="894948"/>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sp3d extrusionH="28000" prstMaterial="matte"/>
        </a:bodyPr>
        <a:lstStyle/>
        <a:p>
          <a:pPr lvl="0" algn="ctr" defTabSz="800100">
            <a:lnSpc>
              <a:spcPct val="90000"/>
            </a:lnSpc>
            <a:spcBef>
              <a:spcPct val="0"/>
            </a:spcBef>
            <a:spcAft>
              <a:spcPct val="35000"/>
            </a:spcAft>
          </a:pPr>
          <a:r>
            <a:rPr lang="en-GB" sz="1800" kern="1200" dirty="0" smtClean="0"/>
            <a:t>Research</a:t>
          </a:r>
          <a:endParaRPr lang="en-GB" sz="1800" kern="1200" dirty="0"/>
        </a:p>
      </dsp:txBody>
      <dsp:txXfrm>
        <a:off x="0" y="0"/>
        <a:ext cx="1787857" cy="483272"/>
      </dsp:txXfrm>
    </dsp:sp>
    <dsp:sp modelId="{2002FB0E-FBF5-486A-BA3A-6FDAE6181649}">
      <dsp:nvSpPr>
        <dsp:cNvPr id="0" name=""/>
        <dsp:cNvSpPr/>
      </dsp:nvSpPr>
      <dsp:spPr>
        <a:xfrm>
          <a:off x="0" y="465810"/>
          <a:ext cx="1787857" cy="41167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GB" sz="1600" kern="1200" dirty="0" err="1" smtClean="0"/>
            <a:t>Asynchro</a:t>
          </a:r>
          <a:endParaRPr lang="en-GB" sz="1600" kern="1200" dirty="0"/>
        </a:p>
      </dsp:txBody>
      <dsp:txXfrm>
        <a:off x="0" y="465810"/>
        <a:ext cx="1787857" cy="4116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1437563" cy="894948"/>
        </a:xfrm>
        <a:prstGeom prst="rect">
          <a:avLst/>
        </a:prstGeom>
        <a:solidFill>
          <a:srgbClr val="FFC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sp3d extrusionH="28000" prstMaterial="matte"/>
        </a:bodyPr>
        <a:lstStyle/>
        <a:p>
          <a:pPr lvl="0" algn="ctr" defTabSz="889000">
            <a:lnSpc>
              <a:spcPct val="90000"/>
            </a:lnSpc>
            <a:spcBef>
              <a:spcPct val="0"/>
            </a:spcBef>
            <a:spcAft>
              <a:spcPct val="35000"/>
            </a:spcAft>
          </a:pPr>
          <a:r>
            <a:rPr lang="en-GB" sz="2000" kern="1200" smtClean="0"/>
            <a:t>VC </a:t>
          </a:r>
          <a:r>
            <a:rPr lang="en-GB" sz="2000" kern="1200" dirty="0" smtClean="0"/>
            <a:t>with</a:t>
          </a:r>
          <a:endParaRPr lang="en-GB" sz="2000" kern="1200" dirty="0"/>
        </a:p>
      </dsp:txBody>
      <dsp:txXfrm>
        <a:off x="0" y="0"/>
        <a:ext cx="1437563" cy="483272"/>
      </dsp:txXfrm>
    </dsp:sp>
    <dsp:sp modelId="{EF5966CE-B5C2-4D5E-A6D1-AABDBE829D5C}">
      <dsp:nvSpPr>
        <dsp:cNvPr id="0" name=""/>
        <dsp:cNvSpPr/>
      </dsp:nvSpPr>
      <dsp:spPr>
        <a:xfrm>
          <a:off x="0" y="484146"/>
          <a:ext cx="1437563" cy="41167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expert</a:t>
          </a:r>
          <a:endParaRPr lang="en-GB" sz="2000" kern="1200" dirty="0"/>
        </a:p>
      </dsp:txBody>
      <dsp:txXfrm>
        <a:off x="0" y="484146"/>
        <a:ext cx="1437563" cy="4116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9C2EA-988D-4266-8782-671511BD57C8}">
      <dsp:nvSpPr>
        <dsp:cNvPr id="0" name=""/>
        <dsp:cNvSpPr/>
      </dsp:nvSpPr>
      <dsp:spPr>
        <a:xfrm>
          <a:off x="1251495" y="28319"/>
          <a:ext cx="1359314" cy="1359314"/>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sp3d extrusionH="28000" prstMaterial="matte"/>
        </a:bodyPr>
        <a:lstStyle/>
        <a:p>
          <a:pPr lvl="0" algn="ctr" defTabSz="444500">
            <a:lnSpc>
              <a:spcPct val="90000"/>
            </a:lnSpc>
            <a:spcBef>
              <a:spcPct val="0"/>
            </a:spcBef>
            <a:spcAft>
              <a:spcPct val="35000"/>
            </a:spcAft>
          </a:pPr>
          <a:r>
            <a:rPr lang="en-GB" sz="1000" kern="1200" dirty="0" smtClean="0">
              <a:latin typeface="Arial" pitchFamily="34" charset="0"/>
              <a:cs typeface="Arial" pitchFamily="34" charset="0"/>
            </a:rPr>
            <a:t>TUTORS</a:t>
          </a:r>
          <a:endParaRPr lang="en-GB" sz="1000" kern="1200" dirty="0">
            <a:latin typeface="Arial" pitchFamily="34" charset="0"/>
            <a:cs typeface="Arial" pitchFamily="34" charset="0"/>
          </a:endParaRPr>
        </a:p>
      </dsp:txBody>
      <dsp:txXfrm>
        <a:off x="1432737" y="266199"/>
        <a:ext cx="996830" cy="611691"/>
      </dsp:txXfrm>
    </dsp:sp>
    <dsp:sp modelId="{555E2D73-565D-41CB-BD03-831C7434227A}">
      <dsp:nvSpPr>
        <dsp:cNvPr id="0" name=""/>
        <dsp:cNvSpPr/>
      </dsp:nvSpPr>
      <dsp:spPr>
        <a:xfrm>
          <a:off x="1741981" y="877890"/>
          <a:ext cx="1359314" cy="1359314"/>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sp3d extrusionH="28000" prstMaterial="matte"/>
        </a:bodyPr>
        <a:lstStyle/>
        <a:p>
          <a:pPr lvl="0" algn="ctr" defTabSz="444500">
            <a:lnSpc>
              <a:spcPct val="90000"/>
            </a:lnSpc>
            <a:spcBef>
              <a:spcPct val="0"/>
            </a:spcBef>
            <a:spcAft>
              <a:spcPct val="35000"/>
            </a:spcAft>
          </a:pPr>
          <a:r>
            <a:rPr lang="en-GB" sz="1000" kern="1200" dirty="0" smtClean="0">
              <a:latin typeface="Arial" pitchFamily="34" charset="0"/>
              <a:cs typeface="Arial" pitchFamily="34" charset="0"/>
            </a:rPr>
            <a:t>MENTORS</a:t>
          </a:r>
          <a:endParaRPr lang="en-GB" sz="1000" kern="1200" dirty="0">
            <a:latin typeface="Arial" pitchFamily="34" charset="0"/>
            <a:cs typeface="Arial" pitchFamily="34" charset="0"/>
          </a:endParaRPr>
        </a:p>
      </dsp:txBody>
      <dsp:txXfrm>
        <a:off x="2157705" y="1229046"/>
        <a:ext cx="815588" cy="747622"/>
      </dsp:txXfrm>
    </dsp:sp>
    <dsp:sp modelId="{C235C1C1-A9D2-45F5-8D6F-5DC857FD7001}">
      <dsp:nvSpPr>
        <dsp:cNvPr id="0" name=""/>
        <dsp:cNvSpPr/>
      </dsp:nvSpPr>
      <dsp:spPr>
        <a:xfrm>
          <a:off x="761009" y="877890"/>
          <a:ext cx="1359314" cy="1359314"/>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sp3d extrusionH="28000" prstMaterial="matte"/>
        </a:bodyPr>
        <a:lstStyle/>
        <a:p>
          <a:pPr lvl="0" algn="ctr" defTabSz="444500">
            <a:lnSpc>
              <a:spcPct val="90000"/>
            </a:lnSpc>
            <a:spcBef>
              <a:spcPct val="0"/>
            </a:spcBef>
            <a:spcAft>
              <a:spcPct val="35000"/>
            </a:spcAft>
          </a:pPr>
          <a:r>
            <a:rPr lang="en-GB" sz="1000" kern="1200" dirty="0" smtClean="0">
              <a:latin typeface="Arial" pitchFamily="34" charset="0"/>
              <a:cs typeface="Arial" pitchFamily="34" charset="0"/>
            </a:rPr>
            <a:t>ASSESSORS</a:t>
          </a:r>
          <a:endParaRPr lang="en-GB" sz="1000" kern="1200" dirty="0">
            <a:latin typeface="Arial" pitchFamily="34" charset="0"/>
            <a:cs typeface="Arial" pitchFamily="34" charset="0"/>
          </a:endParaRPr>
        </a:p>
      </dsp:txBody>
      <dsp:txXfrm>
        <a:off x="889011" y="1229046"/>
        <a:ext cx="815588" cy="7476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2099480" cy="89494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sp3d extrusionH="28000" prstMaterial="matte"/>
        </a:bodyPr>
        <a:lstStyle/>
        <a:p>
          <a:pPr lvl="0" algn="ctr" defTabSz="889000">
            <a:lnSpc>
              <a:spcPct val="90000"/>
            </a:lnSpc>
            <a:spcBef>
              <a:spcPct val="0"/>
            </a:spcBef>
            <a:spcAft>
              <a:spcPct val="35000"/>
            </a:spcAft>
          </a:pPr>
          <a:r>
            <a:rPr lang="en-GB" sz="2000" kern="1200" dirty="0" smtClean="0"/>
            <a:t>Physical</a:t>
          </a:r>
          <a:endParaRPr lang="en-GB" sz="2000" kern="1200" dirty="0"/>
        </a:p>
      </dsp:txBody>
      <dsp:txXfrm>
        <a:off x="0" y="0"/>
        <a:ext cx="2099480" cy="483272"/>
      </dsp:txXfrm>
    </dsp:sp>
    <dsp:sp modelId="{EF5966CE-B5C2-4D5E-A6D1-AABDBE829D5C}">
      <dsp:nvSpPr>
        <dsp:cNvPr id="0" name=""/>
        <dsp:cNvSpPr/>
      </dsp:nvSpPr>
      <dsp:spPr>
        <a:xfrm>
          <a:off x="0" y="484146"/>
          <a:ext cx="2099480" cy="41167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Class</a:t>
          </a:r>
          <a:endParaRPr lang="en-GB" sz="2000" kern="1200" dirty="0"/>
        </a:p>
      </dsp:txBody>
      <dsp:txXfrm>
        <a:off x="0" y="484146"/>
        <a:ext cx="2099480" cy="4116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2099480" cy="89494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sp3d extrusionH="28000" prstMaterial="matte"/>
        </a:bodyPr>
        <a:lstStyle/>
        <a:p>
          <a:pPr lvl="0" algn="ctr" defTabSz="889000">
            <a:lnSpc>
              <a:spcPct val="90000"/>
            </a:lnSpc>
            <a:spcBef>
              <a:spcPct val="0"/>
            </a:spcBef>
            <a:spcAft>
              <a:spcPct val="35000"/>
            </a:spcAft>
          </a:pPr>
          <a:r>
            <a:rPr lang="en-GB" sz="2000" kern="1200" dirty="0" smtClean="0"/>
            <a:t>Physical</a:t>
          </a:r>
          <a:endParaRPr lang="en-GB" sz="2000" kern="1200" dirty="0"/>
        </a:p>
      </dsp:txBody>
      <dsp:txXfrm>
        <a:off x="0" y="0"/>
        <a:ext cx="2099480" cy="483272"/>
      </dsp:txXfrm>
    </dsp:sp>
    <dsp:sp modelId="{EF5966CE-B5C2-4D5E-A6D1-AABDBE829D5C}">
      <dsp:nvSpPr>
        <dsp:cNvPr id="0" name=""/>
        <dsp:cNvSpPr/>
      </dsp:nvSpPr>
      <dsp:spPr>
        <a:xfrm>
          <a:off x="0" y="484146"/>
          <a:ext cx="2099480" cy="41167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Class</a:t>
          </a:r>
          <a:endParaRPr lang="en-GB" sz="2000" kern="1200" dirty="0"/>
        </a:p>
      </dsp:txBody>
      <dsp:txXfrm>
        <a:off x="0" y="484146"/>
        <a:ext cx="2099480" cy="4116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1754419" cy="895823"/>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sp3d extrusionH="28000" prstMaterial="matte"/>
        </a:bodyPr>
        <a:lstStyle/>
        <a:p>
          <a:pPr lvl="0" algn="ctr" defTabSz="711200">
            <a:lnSpc>
              <a:spcPct val="90000"/>
            </a:lnSpc>
            <a:spcBef>
              <a:spcPct val="0"/>
            </a:spcBef>
            <a:spcAft>
              <a:spcPct val="35000"/>
            </a:spcAft>
          </a:pPr>
          <a:r>
            <a:rPr lang="en-GB" sz="1600" kern="1200" dirty="0" smtClean="0"/>
            <a:t>Assessment</a:t>
          </a:r>
          <a:endParaRPr lang="en-GB" sz="1600" kern="1200" dirty="0"/>
        </a:p>
      </dsp:txBody>
      <dsp:txXfrm>
        <a:off x="0" y="0"/>
        <a:ext cx="1754419" cy="483744"/>
      </dsp:txXfrm>
    </dsp:sp>
    <dsp:sp modelId="{DA33EC09-B16C-40D6-9C69-21A329DE5F9E}">
      <dsp:nvSpPr>
        <dsp:cNvPr id="0" name=""/>
        <dsp:cNvSpPr/>
      </dsp:nvSpPr>
      <dsp:spPr>
        <a:xfrm>
          <a:off x="0" y="465827"/>
          <a:ext cx="877209" cy="41207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t" anchorCtr="0">
          <a:noAutofit/>
        </a:bodyPr>
        <a:lstStyle/>
        <a:p>
          <a:pPr lvl="0" algn="l" defTabSz="466725">
            <a:lnSpc>
              <a:spcPct val="90000"/>
            </a:lnSpc>
            <a:spcBef>
              <a:spcPct val="0"/>
            </a:spcBef>
            <a:spcAft>
              <a:spcPct val="35000"/>
            </a:spcAft>
          </a:pPr>
          <a:r>
            <a:rPr lang="en-GB" sz="1050" kern="1200" dirty="0" smtClean="0"/>
            <a:t>*Formative</a:t>
          </a:r>
          <a:endParaRPr lang="en-GB" sz="1600" kern="1200" dirty="0"/>
        </a:p>
        <a:p>
          <a:pPr marL="57150" lvl="1" indent="-57150" algn="l" defTabSz="466725">
            <a:lnSpc>
              <a:spcPct val="90000"/>
            </a:lnSpc>
            <a:spcBef>
              <a:spcPct val="0"/>
            </a:spcBef>
            <a:spcAft>
              <a:spcPct val="15000"/>
            </a:spcAft>
            <a:buChar char="••"/>
          </a:pPr>
          <a:r>
            <a:rPr lang="en-GB" sz="1050" kern="1200" dirty="0" err="1" smtClean="0"/>
            <a:t>Sumative</a:t>
          </a:r>
          <a:endParaRPr lang="en-GB" sz="1600" kern="1200" dirty="0"/>
        </a:p>
      </dsp:txBody>
      <dsp:txXfrm>
        <a:off x="0" y="465827"/>
        <a:ext cx="877209" cy="412078"/>
      </dsp:txXfrm>
    </dsp:sp>
    <dsp:sp modelId="{418B3999-5C65-41AC-A281-AF53D150F451}">
      <dsp:nvSpPr>
        <dsp:cNvPr id="0" name=""/>
        <dsp:cNvSpPr/>
      </dsp:nvSpPr>
      <dsp:spPr>
        <a:xfrm>
          <a:off x="877209" y="465827"/>
          <a:ext cx="877209" cy="41207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t" anchorCtr="0">
          <a:noAutofit/>
        </a:bodyPr>
        <a:lstStyle/>
        <a:p>
          <a:pPr lvl="0" algn="l" defTabSz="466725">
            <a:lnSpc>
              <a:spcPct val="90000"/>
            </a:lnSpc>
            <a:spcBef>
              <a:spcPct val="0"/>
            </a:spcBef>
            <a:spcAft>
              <a:spcPct val="35000"/>
            </a:spcAft>
          </a:pPr>
          <a:r>
            <a:rPr lang="en-GB" sz="1050" kern="1200" dirty="0" smtClean="0"/>
            <a:t>*Physical</a:t>
          </a:r>
          <a:endParaRPr lang="en-GB" sz="1600" kern="1200" dirty="0"/>
        </a:p>
        <a:p>
          <a:pPr marL="57150" lvl="1" indent="-57150" algn="l" defTabSz="466725">
            <a:lnSpc>
              <a:spcPct val="90000"/>
            </a:lnSpc>
            <a:spcBef>
              <a:spcPct val="0"/>
            </a:spcBef>
            <a:spcAft>
              <a:spcPct val="15000"/>
            </a:spcAft>
            <a:buChar char="••"/>
          </a:pPr>
          <a:r>
            <a:rPr lang="en-GB" sz="1050" kern="1200" dirty="0" smtClean="0"/>
            <a:t>Virtual</a:t>
          </a:r>
          <a:endParaRPr lang="en-GB" sz="1050" kern="1200" dirty="0"/>
        </a:p>
      </dsp:txBody>
      <dsp:txXfrm>
        <a:off x="877209" y="465827"/>
        <a:ext cx="877209" cy="4120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398C4-8970-4C34-9431-84C3CE53CC2B}">
      <dsp:nvSpPr>
        <dsp:cNvPr id="0" name=""/>
        <dsp:cNvSpPr/>
      </dsp:nvSpPr>
      <dsp:spPr>
        <a:xfrm>
          <a:off x="0" y="8698"/>
          <a:ext cx="4359506" cy="3837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lvl="0" algn="l" defTabSz="711200" rtl="0">
            <a:lnSpc>
              <a:spcPct val="90000"/>
            </a:lnSpc>
            <a:spcBef>
              <a:spcPct val="0"/>
            </a:spcBef>
            <a:spcAft>
              <a:spcPct val="35000"/>
            </a:spcAft>
          </a:pPr>
          <a:r>
            <a:rPr lang="en-GB" sz="1600" kern="1200" dirty="0" smtClean="0"/>
            <a:t>Personalised &amp; Collaborative Learning</a:t>
          </a:r>
          <a:endParaRPr lang="en-GB" sz="1600" kern="1200" dirty="0"/>
        </a:p>
      </dsp:txBody>
      <dsp:txXfrm>
        <a:off x="18734" y="27432"/>
        <a:ext cx="4322038" cy="346292"/>
      </dsp:txXfrm>
    </dsp:sp>
    <dsp:sp modelId="{089AB061-6FA0-4448-B81C-3AF392CA950F}">
      <dsp:nvSpPr>
        <dsp:cNvPr id="0" name=""/>
        <dsp:cNvSpPr/>
      </dsp:nvSpPr>
      <dsp:spPr>
        <a:xfrm>
          <a:off x="0" y="438538"/>
          <a:ext cx="4359506" cy="3837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lvl="0" algn="l" defTabSz="711200" rtl="0">
            <a:lnSpc>
              <a:spcPct val="90000"/>
            </a:lnSpc>
            <a:spcBef>
              <a:spcPct val="0"/>
            </a:spcBef>
            <a:spcAft>
              <a:spcPct val="35000"/>
            </a:spcAft>
          </a:pPr>
          <a:r>
            <a:rPr lang="en-GB" sz="1600" kern="1200" dirty="0" smtClean="0"/>
            <a:t>Changing Space, Time and Resource</a:t>
          </a:r>
          <a:endParaRPr lang="en-GB" sz="1600" kern="1200" dirty="0"/>
        </a:p>
      </dsp:txBody>
      <dsp:txXfrm>
        <a:off x="18734" y="457272"/>
        <a:ext cx="4322038"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1437563" cy="894948"/>
        </a:xfrm>
        <a:prstGeom prst="rect">
          <a:avLst/>
        </a:prstGeom>
        <a:solidFill>
          <a:srgbClr val="00B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sp3d extrusionH="28000" prstMaterial="matte"/>
        </a:bodyPr>
        <a:lstStyle/>
        <a:p>
          <a:pPr lvl="0" algn="ctr" defTabSz="889000">
            <a:lnSpc>
              <a:spcPct val="90000"/>
            </a:lnSpc>
            <a:spcBef>
              <a:spcPct val="0"/>
            </a:spcBef>
            <a:spcAft>
              <a:spcPct val="35000"/>
            </a:spcAft>
          </a:pPr>
          <a:r>
            <a:rPr lang="en-GB" sz="2000" kern="1200" dirty="0" smtClean="0"/>
            <a:t>Using</a:t>
          </a:r>
          <a:endParaRPr lang="en-GB" sz="1800" kern="1200" dirty="0" smtClean="0"/>
        </a:p>
      </dsp:txBody>
      <dsp:txXfrm>
        <a:off x="0" y="0"/>
        <a:ext cx="1437563" cy="483272"/>
      </dsp:txXfrm>
    </dsp:sp>
    <dsp:sp modelId="{EF5966CE-B5C2-4D5E-A6D1-AABDBE829D5C}">
      <dsp:nvSpPr>
        <dsp:cNvPr id="0" name=""/>
        <dsp:cNvSpPr/>
      </dsp:nvSpPr>
      <dsp:spPr>
        <a:xfrm>
          <a:off x="0" y="484146"/>
          <a:ext cx="1437563" cy="411676"/>
        </a:xfrm>
        <a:prstGeom prst="rect">
          <a:avLst/>
        </a:prstGeom>
        <a:solidFill>
          <a:srgbClr val="92D050">
            <a:alpha val="90000"/>
          </a:srgbClr>
        </a:solidFill>
        <a:ln w="9525" cap="flat" cmpd="sng" algn="ctr">
          <a:solidFill>
            <a:schemeClr val="accent1">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GB" sz="1800" kern="1200" dirty="0" smtClean="0"/>
            <a:t>Multimedia</a:t>
          </a:r>
          <a:endParaRPr lang="en-GB" sz="2000" kern="1200" dirty="0"/>
        </a:p>
      </dsp:txBody>
      <dsp:txXfrm>
        <a:off x="0" y="484146"/>
        <a:ext cx="1437563" cy="411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1437563" cy="895823"/>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sp3d extrusionH="28000" prstMaterial="matte"/>
        </a:bodyPr>
        <a:lstStyle/>
        <a:p>
          <a:pPr lvl="0" algn="ctr" defTabSz="711200">
            <a:lnSpc>
              <a:spcPct val="90000"/>
            </a:lnSpc>
            <a:spcBef>
              <a:spcPct val="0"/>
            </a:spcBef>
            <a:spcAft>
              <a:spcPct val="35000"/>
            </a:spcAft>
          </a:pPr>
          <a:r>
            <a:rPr lang="en-GB" sz="1600" kern="1200" dirty="0" smtClean="0"/>
            <a:t>Investigation</a:t>
          </a:r>
          <a:endParaRPr lang="en-GB" sz="1600" kern="1200" dirty="0"/>
        </a:p>
      </dsp:txBody>
      <dsp:txXfrm>
        <a:off x="0" y="0"/>
        <a:ext cx="1437563" cy="483744"/>
      </dsp:txXfrm>
    </dsp:sp>
    <dsp:sp modelId="{DE5FE6F4-AB50-4B8A-9CE5-1F00AF8D77DE}">
      <dsp:nvSpPr>
        <dsp:cNvPr id="0" name=""/>
        <dsp:cNvSpPr/>
      </dsp:nvSpPr>
      <dsp:spPr>
        <a:xfrm>
          <a:off x="0" y="465827"/>
          <a:ext cx="1437563" cy="412078"/>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GB" sz="1600" kern="1200" dirty="0" smtClean="0"/>
            <a:t>task</a:t>
          </a:r>
          <a:endParaRPr lang="en-GB" sz="1600" kern="1200" dirty="0"/>
        </a:p>
      </dsp:txBody>
      <dsp:txXfrm>
        <a:off x="0" y="465827"/>
        <a:ext cx="1437563" cy="412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1437563" cy="894948"/>
        </a:xfrm>
        <a:prstGeom prst="rect">
          <a:avLst/>
        </a:prstGeom>
        <a:solidFill>
          <a:srgbClr val="7030A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sp3d extrusionH="28000" prstMaterial="matte"/>
        </a:bodyPr>
        <a:lstStyle/>
        <a:p>
          <a:pPr lvl="0" algn="ctr" defTabSz="889000">
            <a:lnSpc>
              <a:spcPct val="90000"/>
            </a:lnSpc>
            <a:spcBef>
              <a:spcPct val="0"/>
            </a:spcBef>
            <a:spcAft>
              <a:spcPct val="35000"/>
            </a:spcAft>
          </a:pPr>
          <a:r>
            <a:rPr lang="en-GB" sz="2000" kern="1200" dirty="0" smtClean="0"/>
            <a:t>Practice</a:t>
          </a:r>
          <a:endParaRPr lang="en-GB" sz="2000" kern="1200" dirty="0"/>
        </a:p>
      </dsp:txBody>
      <dsp:txXfrm>
        <a:off x="0" y="0"/>
        <a:ext cx="1437563" cy="483272"/>
      </dsp:txXfrm>
    </dsp:sp>
    <dsp:sp modelId="{EF5966CE-B5C2-4D5E-A6D1-AABDBE829D5C}">
      <dsp:nvSpPr>
        <dsp:cNvPr id="0" name=""/>
        <dsp:cNvSpPr/>
      </dsp:nvSpPr>
      <dsp:spPr>
        <a:xfrm>
          <a:off x="0" y="484146"/>
          <a:ext cx="1437563" cy="41167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materials</a:t>
          </a:r>
          <a:endParaRPr lang="en-GB" sz="2000" kern="1200" dirty="0"/>
        </a:p>
      </dsp:txBody>
      <dsp:txXfrm>
        <a:off x="0" y="484146"/>
        <a:ext cx="1437563" cy="4116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1437563" cy="894948"/>
        </a:xfrm>
        <a:prstGeom prst="rect">
          <a:avLst/>
        </a:prstGeom>
        <a:solidFill>
          <a:srgbClr val="00B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sp3d extrusionH="28000" prstMaterial="matte"/>
        </a:bodyPr>
        <a:lstStyle/>
        <a:p>
          <a:pPr lvl="0" algn="ctr" defTabSz="889000">
            <a:lnSpc>
              <a:spcPct val="90000"/>
            </a:lnSpc>
            <a:spcBef>
              <a:spcPct val="0"/>
            </a:spcBef>
            <a:spcAft>
              <a:spcPct val="35000"/>
            </a:spcAft>
          </a:pPr>
          <a:r>
            <a:rPr lang="en-GB" sz="2000" kern="1200" dirty="0" smtClean="0"/>
            <a:t>Using</a:t>
          </a:r>
          <a:endParaRPr lang="en-GB" sz="1800" kern="1200" dirty="0" smtClean="0"/>
        </a:p>
      </dsp:txBody>
      <dsp:txXfrm>
        <a:off x="0" y="0"/>
        <a:ext cx="1437563" cy="483272"/>
      </dsp:txXfrm>
    </dsp:sp>
    <dsp:sp modelId="{EF5966CE-B5C2-4D5E-A6D1-AABDBE829D5C}">
      <dsp:nvSpPr>
        <dsp:cNvPr id="0" name=""/>
        <dsp:cNvSpPr/>
      </dsp:nvSpPr>
      <dsp:spPr>
        <a:xfrm>
          <a:off x="0" y="465810"/>
          <a:ext cx="1437563" cy="411676"/>
        </a:xfrm>
        <a:prstGeom prst="rect">
          <a:avLst/>
        </a:prstGeom>
        <a:solidFill>
          <a:srgbClr val="92D050">
            <a:alpha val="90000"/>
          </a:srgbClr>
        </a:solidFill>
        <a:ln w="9525" cap="flat" cmpd="sng" algn="ctr">
          <a:solidFill>
            <a:schemeClr val="accent1">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GB" sz="1800" kern="1200" dirty="0" smtClean="0"/>
            <a:t>Multimedia</a:t>
          </a:r>
          <a:endParaRPr lang="en-GB" sz="2000" kern="1200" dirty="0"/>
        </a:p>
      </dsp:txBody>
      <dsp:txXfrm>
        <a:off x="0" y="465810"/>
        <a:ext cx="1437563" cy="4116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1437563" cy="894948"/>
        </a:xfrm>
        <a:prstGeom prst="rect">
          <a:avLst/>
        </a:prstGeom>
        <a:solidFill>
          <a:srgbClr val="FFC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sp3d extrusionH="28000" prstMaterial="matte"/>
        </a:bodyPr>
        <a:lstStyle/>
        <a:p>
          <a:pPr lvl="0" algn="ctr" defTabSz="889000">
            <a:lnSpc>
              <a:spcPct val="90000"/>
            </a:lnSpc>
            <a:spcBef>
              <a:spcPct val="0"/>
            </a:spcBef>
            <a:spcAft>
              <a:spcPct val="35000"/>
            </a:spcAft>
          </a:pPr>
          <a:r>
            <a:rPr lang="en-GB" sz="2000" kern="1200" smtClean="0"/>
            <a:t>VC </a:t>
          </a:r>
          <a:r>
            <a:rPr lang="en-GB" sz="2000" kern="1200" dirty="0" smtClean="0"/>
            <a:t>with</a:t>
          </a:r>
          <a:endParaRPr lang="en-GB" sz="2000" kern="1200" dirty="0"/>
        </a:p>
      </dsp:txBody>
      <dsp:txXfrm>
        <a:off x="0" y="0"/>
        <a:ext cx="1437563" cy="483272"/>
      </dsp:txXfrm>
    </dsp:sp>
    <dsp:sp modelId="{EF5966CE-B5C2-4D5E-A6D1-AABDBE829D5C}">
      <dsp:nvSpPr>
        <dsp:cNvPr id="0" name=""/>
        <dsp:cNvSpPr/>
      </dsp:nvSpPr>
      <dsp:spPr>
        <a:xfrm>
          <a:off x="0" y="484146"/>
          <a:ext cx="1437563" cy="41167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expert</a:t>
          </a:r>
          <a:endParaRPr lang="en-GB" sz="2000" kern="1200" dirty="0"/>
        </a:p>
      </dsp:txBody>
      <dsp:txXfrm>
        <a:off x="0" y="484146"/>
        <a:ext cx="1437563" cy="4116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1437563" cy="894948"/>
        </a:xfrm>
        <a:prstGeom prst="rect">
          <a:avLst/>
        </a:prstGeom>
        <a:solidFill>
          <a:srgbClr val="7030A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sp3d extrusionH="28000" prstMaterial="matte"/>
        </a:bodyPr>
        <a:lstStyle/>
        <a:p>
          <a:pPr lvl="0" algn="ctr" defTabSz="889000">
            <a:lnSpc>
              <a:spcPct val="90000"/>
            </a:lnSpc>
            <a:spcBef>
              <a:spcPct val="0"/>
            </a:spcBef>
            <a:spcAft>
              <a:spcPct val="35000"/>
            </a:spcAft>
          </a:pPr>
          <a:r>
            <a:rPr lang="en-GB" sz="2000" kern="1200" dirty="0" smtClean="0"/>
            <a:t>Practice</a:t>
          </a:r>
          <a:endParaRPr lang="en-GB" sz="2000" kern="1200" dirty="0"/>
        </a:p>
      </dsp:txBody>
      <dsp:txXfrm>
        <a:off x="0" y="0"/>
        <a:ext cx="1437563" cy="483272"/>
      </dsp:txXfrm>
    </dsp:sp>
    <dsp:sp modelId="{EF5966CE-B5C2-4D5E-A6D1-AABDBE829D5C}">
      <dsp:nvSpPr>
        <dsp:cNvPr id="0" name=""/>
        <dsp:cNvSpPr/>
      </dsp:nvSpPr>
      <dsp:spPr>
        <a:xfrm>
          <a:off x="0" y="484146"/>
          <a:ext cx="1437563" cy="41167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materials</a:t>
          </a:r>
          <a:endParaRPr lang="en-GB" sz="2000" kern="1200" dirty="0"/>
        </a:p>
      </dsp:txBody>
      <dsp:txXfrm>
        <a:off x="0" y="484146"/>
        <a:ext cx="1437563" cy="4116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1437563" cy="894948"/>
        </a:xfrm>
        <a:prstGeom prst="rect">
          <a:avLst/>
        </a:prstGeom>
        <a:solidFill>
          <a:srgbClr val="00B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sp3d extrusionH="28000" prstMaterial="matte"/>
        </a:bodyPr>
        <a:lstStyle/>
        <a:p>
          <a:pPr lvl="0" algn="ctr" defTabSz="889000">
            <a:lnSpc>
              <a:spcPct val="90000"/>
            </a:lnSpc>
            <a:spcBef>
              <a:spcPct val="0"/>
            </a:spcBef>
            <a:spcAft>
              <a:spcPct val="35000"/>
            </a:spcAft>
          </a:pPr>
          <a:r>
            <a:rPr lang="en-GB" sz="2000" kern="1200" dirty="0" smtClean="0"/>
            <a:t>Using</a:t>
          </a:r>
          <a:endParaRPr lang="en-GB" sz="1800" kern="1200" dirty="0" smtClean="0"/>
        </a:p>
      </dsp:txBody>
      <dsp:txXfrm>
        <a:off x="0" y="0"/>
        <a:ext cx="1437563" cy="483272"/>
      </dsp:txXfrm>
    </dsp:sp>
    <dsp:sp modelId="{EF5966CE-B5C2-4D5E-A6D1-AABDBE829D5C}">
      <dsp:nvSpPr>
        <dsp:cNvPr id="0" name=""/>
        <dsp:cNvSpPr/>
      </dsp:nvSpPr>
      <dsp:spPr>
        <a:xfrm>
          <a:off x="0" y="465810"/>
          <a:ext cx="1437563" cy="411676"/>
        </a:xfrm>
        <a:prstGeom prst="rect">
          <a:avLst/>
        </a:prstGeom>
        <a:solidFill>
          <a:srgbClr val="92D050">
            <a:alpha val="90000"/>
          </a:srgbClr>
        </a:solidFill>
        <a:ln w="9525" cap="flat" cmpd="sng" algn="ctr">
          <a:solidFill>
            <a:schemeClr val="accent1">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GB" sz="1800" kern="1200" dirty="0" smtClean="0"/>
            <a:t>Multimedia</a:t>
          </a:r>
          <a:endParaRPr lang="en-GB" sz="2000" kern="1200" dirty="0"/>
        </a:p>
      </dsp:txBody>
      <dsp:txXfrm>
        <a:off x="0" y="465810"/>
        <a:ext cx="1437563" cy="4116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BA51-467F-4A59-BE57-673F2023C7A0}">
      <dsp:nvSpPr>
        <dsp:cNvPr id="0" name=""/>
        <dsp:cNvSpPr/>
      </dsp:nvSpPr>
      <dsp:spPr>
        <a:xfrm>
          <a:off x="0" y="0"/>
          <a:ext cx="1437563" cy="894948"/>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sp3d extrusionH="28000" prstMaterial="matte"/>
        </a:bodyPr>
        <a:lstStyle/>
        <a:p>
          <a:pPr lvl="0" algn="ctr" defTabSz="800100">
            <a:lnSpc>
              <a:spcPct val="90000"/>
            </a:lnSpc>
            <a:spcBef>
              <a:spcPct val="0"/>
            </a:spcBef>
            <a:spcAft>
              <a:spcPct val="35000"/>
            </a:spcAft>
          </a:pPr>
          <a:r>
            <a:rPr lang="en-GB" sz="1800" kern="1200" dirty="0" smtClean="0"/>
            <a:t>Discussion</a:t>
          </a:r>
          <a:endParaRPr lang="en-GB" sz="1800" kern="1200" dirty="0"/>
        </a:p>
      </dsp:txBody>
      <dsp:txXfrm>
        <a:off x="0" y="0"/>
        <a:ext cx="1437563" cy="483272"/>
      </dsp:txXfrm>
    </dsp:sp>
    <dsp:sp modelId="{19D5578A-EE7B-4296-B196-9EF4E269FACB}">
      <dsp:nvSpPr>
        <dsp:cNvPr id="0" name=""/>
        <dsp:cNvSpPr/>
      </dsp:nvSpPr>
      <dsp:spPr>
        <a:xfrm>
          <a:off x="0" y="465810"/>
          <a:ext cx="1437563" cy="41167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GB" sz="1200" kern="1200" dirty="0" err="1" smtClean="0"/>
            <a:t>Sychronous</a:t>
          </a:r>
          <a:endParaRPr lang="en-GB" sz="1200" kern="1200" dirty="0"/>
        </a:p>
      </dsp:txBody>
      <dsp:txXfrm>
        <a:off x="0" y="465810"/>
        <a:ext cx="1437563" cy="4116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D566B-F0CC-499D-914B-07FCF6C8D176}" type="datetimeFigureOut">
              <a:rPr lang="en-GB" smtClean="0"/>
              <a:t>13/04/2011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5FE80A-AA37-499A-8912-4743AA526254}" type="slidenum">
              <a:rPr lang="en-GB" smtClean="0"/>
              <a:t>‹#›</a:t>
            </a:fld>
            <a:endParaRPr lang="en-GB"/>
          </a:p>
        </p:txBody>
      </p:sp>
    </p:spTree>
    <p:extLst>
      <p:ext uri="{BB962C8B-B14F-4D97-AF65-F5344CB8AC3E}">
        <p14:creationId xmlns:p14="http://schemas.microsoft.com/office/powerpoint/2010/main" val="49909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latin typeface="Segoe UI" pitchFamily="34" charset="0"/>
                <a:ea typeface="ＭＳ Ｐゴシック" pitchFamily="34" charset="-128"/>
              </a:rPr>
              <a:t>This image is presented to participants who will turn to the person next to them. Give them 2 minutes to come up with a story about the picture in 6 words!</a:t>
            </a:r>
          </a:p>
          <a:p>
            <a:pPr eaLnBrk="1" hangingPunct="1">
              <a:spcBef>
                <a:spcPct val="0"/>
              </a:spcBef>
            </a:pPr>
            <a:endParaRPr lang="en-GB" smtClean="0">
              <a:latin typeface="Segoe UI" pitchFamily="34" charset="0"/>
              <a:ea typeface="ＭＳ Ｐゴシック" pitchFamily="34" charset="-128"/>
            </a:endParaRPr>
          </a:p>
          <a:p>
            <a:pPr eaLnBrk="1" hangingPunct="1">
              <a:spcBef>
                <a:spcPct val="0"/>
              </a:spcBef>
            </a:pPr>
            <a:r>
              <a:rPr lang="en-GB" smtClean="0">
                <a:latin typeface="Segoe UI" pitchFamily="34" charset="0"/>
                <a:ea typeface="ＭＳ Ｐゴシック" pitchFamily="34" charset="-128"/>
              </a:rPr>
              <a:t>On the next slide, you could ask them to see how many skills they used from the list</a:t>
            </a:r>
          </a:p>
          <a:p>
            <a:pPr eaLnBrk="1" hangingPunct="1">
              <a:spcBef>
                <a:spcPct val="0"/>
              </a:spcBef>
            </a:pPr>
            <a:endParaRPr lang="en-GB" smtClean="0">
              <a:latin typeface="Segoe UI" pitchFamily="34" charset="0"/>
              <a:ea typeface="ＭＳ Ｐゴシック" pitchFamily="34" charset="-128"/>
            </a:endParaRPr>
          </a:p>
          <a:p>
            <a:pPr eaLnBrk="1" hangingPunct="1">
              <a:spcBef>
                <a:spcPct val="0"/>
              </a:spcBef>
            </a:pPr>
            <a:r>
              <a:rPr lang="en-GB" smtClean="0">
                <a:latin typeface="Segoe UI" pitchFamily="34" charset="0"/>
                <a:ea typeface="ＭＳ Ｐゴシック" pitchFamily="34" charset="-128"/>
              </a:rPr>
              <a:t>Its all about creativity + collaboration + simple technology to free up teacher to get involved in discussion</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C07F895-C7DC-4596-86F2-EA8B27F9993D}" type="slidenum">
              <a:rPr lang="en-GB" smtClean="0">
                <a:latin typeface="Segoe UI" pitchFamily="34" charset="0"/>
              </a:rPr>
              <a:pPr eaLnBrk="1" hangingPunct="1"/>
              <a:t>8</a:t>
            </a:fld>
            <a:endParaRPr lang="en-GB" smtClean="0">
              <a:latin typeface="Segoe U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So what does a learning journey look like? </a:t>
            </a:r>
          </a:p>
          <a:p>
            <a:r>
              <a:rPr lang="en-GB" dirty="0" smtClean="0"/>
              <a:t>How are the different technologies</a:t>
            </a:r>
            <a:r>
              <a:rPr lang="en-GB" baseline="0" dirty="0" smtClean="0"/>
              <a:t> and experiences blended together.</a:t>
            </a:r>
          </a:p>
          <a:p>
            <a:r>
              <a:rPr lang="en-GB" baseline="0" dirty="0" smtClean="0"/>
              <a:t>This slide shows just one example of how one module of a learning journey might be put together.</a:t>
            </a:r>
          </a:p>
          <a:p>
            <a:r>
              <a:rPr lang="en-GB" baseline="0" dirty="0" smtClean="0"/>
              <a:t>The red arrow represents a time line and all blocks above the line are either entirely or partially virtual.</a:t>
            </a:r>
          </a:p>
          <a:p>
            <a:r>
              <a:rPr lang="en-GB" baseline="0" dirty="0" smtClean="0"/>
              <a:t>This journey starts with a meeting in a physical space where the physical tutor introduces an expert over TP.</a:t>
            </a:r>
          </a:p>
          <a:p>
            <a:r>
              <a:rPr lang="en-GB" baseline="0" dirty="0" smtClean="0"/>
              <a:t>The expert introduces the learners to some multimedia content which is available after the physical class ends.</a:t>
            </a:r>
          </a:p>
          <a:p>
            <a:r>
              <a:rPr lang="en-GB" baseline="0" dirty="0" smtClean="0"/>
              <a:t>The tutor informed the class via the collaboration space (represented by the blue cloud) of practice materials and reinforcement video clips that can be access on demand to support learners when they need support.</a:t>
            </a:r>
          </a:p>
          <a:p>
            <a:r>
              <a:rPr lang="en-GB" baseline="0" dirty="0" smtClean="0"/>
              <a:t>The tutor, at the beginning also enabled the learners to form into groups who where given a research task to collaborate on after they had done some initial thinking which they used the multimedia content for again.</a:t>
            </a:r>
          </a:p>
          <a:p>
            <a:r>
              <a:rPr lang="en-GB" baseline="0" dirty="0" smtClean="0"/>
              <a:t>The groups were also given a problem solving task that required the research materials to complete.</a:t>
            </a:r>
          </a:p>
          <a:p>
            <a:r>
              <a:rPr lang="en-GB" baseline="0" dirty="0" smtClean="0"/>
              <a:t>All of the groups shared their research and problem solutions on a </a:t>
            </a:r>
            <a:r>
              <a:rPr lang="en-GB" baseline="0" dirty="0" err="1" smtClean="0"/>
              <a:t>secon</a:t>
            </a:r>
            <a:r>
              <a:rPr lang="en-GB" baseline="0" dirty="0" smtClean="0"/>
              <a:t> </a:t>
            </a:r>
            <a:r>
              <a:rPr lang="en-GB" baseline="0" dirty="0" err="1" smtClean="0"/>
              <a:t>TP</a:t>
            </a:r>
            <a:r>
              <a:rPr lang="en-GB" baseline="0" dirty="0" smtClean="0"/>
              <a:t> which allowed them to then practice their new skills.</a:t>
            </a:r>
          </a:p>
          <a:p>
            <a:r>
              <a:rPr lang="en-GB" baseline="0" dirty="0" smtClean="0"/>
              <a:t>A synchronous voice and text discussion allowed all of the learners to fully understand the learning objectives before an assessment, using the multimedia as a reference was organised to summarise the learning.</a:t>
            </a:r>
          </a:p>
          <a:p>
            <a:r>
              <a:rPr lang="en-GB" baseline="0" dirty="0" smtClean="0"/>
              <a:t>Throughout all of the activities the physical tutor was available for support as was a mentor for each learner and assessors look at activity, learner by learner to a) form an opinion of progress and b) feedback to all concerned so that the learning journey could be modified to reinforce and accelerate learning.</a:t>
            </a:r>
          </a:p>
          <a:p>
            <a:r>
              <a:rPr lang="en-GB" baseline="0" dirty="0" smtClean="0"/>
              <a:t>The same system enables all learners to form subject learning groups, on line as well as enabling social and support groups of different peers as necessary.</a:t>
            </a:r>
          </a:p>
          <a:p>
            <a:endParaRPr lang="en-GB" baseline="0" dirty="0" smtClean="0"/>
          </a:p>
          <a:p>
            <a:r>
              <a:rPr lang="en-GB" baseline="0" dirty="0" smtClean="0"/>
              <a:t>The shift from Physical to virtual provides more opportunities and enables better learning experiences than can be achieved within the fixed walls of any classroom</a:t>
            </a:r>
          </a:p>
          <a:p>
            <a:r>
              <a:rPr lang="en-GB" baseline="0" dirty="0" smtClean="0"/>
              <a:t> </a:t>
            </a:r>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797050" y="1177925"/>
            <a:ext cx="10410825" cy="7808913"/>
          </a:xfrm>
          <a:ln/>
        </p:spPr>
      </p:sp>
      <p:sp>
        <p:nvSpPr>
          <p:cNvPr id="26627" name="Rectangle 3"/>
          <p:cNvSpPr>
            <a:spLocks noGrp="1" noChangeArrowheads="1"/>
          </p:cNvSpPr>
          <p:nvPr>
            <p:ph type="body" idx="1"/>
          </p:nvPr>
        </p:nvSpPr>
        <p:spPr>
          <a:xfrm>
            <a:off x="820328" y="339534"/>
            <a:ext cx="5843427" cy="297093"/>
          </a:xfrm>
          <a:noFill/>
          <a:ln/>
        </p:spPr>
        <p:txBody>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latin typeface="Segoe UI" pitchFamily="34" charset="0"/>
              </a:rPr>
              <a:t>This is critical when designing projects in the classroom. Too often we see technology being used to replace “good” traditional practice. What we should be doing to see how we could transform current practice using some of these tools.</a:t>
            </a:r>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F9E481-3D17-43B8-841F-5D1652E2D5FD}" type="slidenum">
              <a:rPr lang="en-GB" smtClean="0">
                <a:latin typeface="Segoe UI" pitchFamily="34" charset="0"/>
              </a:rPr>
              <a:pPr fontAlgn="base">
                <a:spcBef>
                  <a:spcPct val="0"/>
                </a:spcBef>
                <a:spcAft>
                  <a:spcPct val="0"/>
                </a:spcAft>
                <a:defRPr/>
              </a:pPr>
              <a:t>29</a:t>
            </a:fld>
            <a:endParaRPr lang="en-GB" smtClean="0">
              <a:latin typeface="Segoe U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latin typeface="Segoe UI" pitchFamily="34" charset="0"/>
                <a:ea typeface="ＭＳ Ｐゴシック" pitchFamily="34" charset="-128"/>
              </a:rPr>
              <a:t>Put this slide and ask a few groups how many skills did they use in the activity. </a:t>
            </a:r>
          </a:p>
          <a:p>
            <a:pPr eaLnBrk="1" hangingPunct="1">
              <a:spcBef>
                <a:spcPct val="0"/>
              </a:spcBef>
            </a:pPr>
            <a:endParaRPr lang="en-GB" smtClean="0">
              <a:latin typeface="Segoe UI" pitchFamily="34" charset="0"/>
              <a:ea typeface="ＭＳ Ｐゴシック" pitchFamily="34" charset="-128"/>
            </a:endParaRPr>
          </a:p>
          <a:p>
            <a:pPr eaLnBrk="1" hangingPunct="1">
              <a:spcBef>
                <a:spcPct val="0"/>
              </a:spcBef>
            </a:pPr>
            <a:r>
              <a:rPr lang="en-GB" smtClean="0">
                <a:latin typeface="Segoe UI" pitchFamily="34" charset="0"/>
                <a:ea typeface="ＭＳ Ｐゴシック" pitchFamily="34" charset="-128"/>
              </a:rPr>
              <a:t>This is designed to show that collaboration starts with providing a suitable context to get conversations started.</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B240C7A-74E3-4F6C-BA27-B562AEE0F678}" type="slidenum">
              <a:rPr lang="en-GB" smtClean="0">
                <a:latin typeface="Segoe UI" pitchFamily="34" charset="0"/>
              </a:rPr>
              <a:pPr eaLnBrk="1" hangingPunct="1"/>
              <a:t>9</a:t>
            </a:fld>
            <a:endParaRPr lang="en-GB" smtClean="0">
              <a:latin typeface="Segoe U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pitchFamily="34" charset="-128"/>
              </a:rPr>
              <a:t>There are many research initiatives which are looking at what the impact of ICT has been so far. The three shown are worth looking at as each tries to chart a way forward and enhance the impact of ICT in education.</a:t>
            </a:r>
          </a:p>
          <a:p>
            <a:endParaRPr lang="en-GB" smtClean="0">
              <a:ea typeface="ＭＳ Ｐゴシック" pitchFamily="34" charset="-128"/>
            </a:endParaRPr>
          </a:p>
          <a:p>
            <a:r>
              <a:rPr lang="en-GB" smtClean="0">
                <a:ea typeface="ＭＳ Ｐゴシック" pitchFamily="34" charset="-128"/>
              </a:rPr>
              <a:t>The idea behind leapfrogging is about learning from others experience and not making the same mistakes. So far, systems have “replicated” mistakes and the results are as expected!</a:t>
            </a:r>
          </a:p>
          <a:p>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r>
              <a:rPr lang="en-GB" smtClean="0">
                <a:ea typeface="ＭＳ Ｐゴシック" pitchFamily="34" charset="-128"/>
              </a:rPr>
              <a:t>http://www.atc21s.org/home/</a:t>
            </a:r>
          </a:p>
          <a:p>
            <a:endParaRPr lang="en-GB" smtClean="0">
              <a:ea typeface="ＭＳ Ｐゴシック" pitchFamily="34" charset="-128"/>
            </a:endParaRPr>
          </a:p>
          <a:p>
            <a:r>
              <a:rPr lang="en-GB" smtClean="0">
                <a:ea typeface="ＭＳ Ｐゴシック" pitchFamily="34" charset="-128"/>
              </a:rPr>
              <a:t>http://partners.becta.org.uk/upload-dir/downloads/page_documents/research/ict_pedagogy_summary.pdf</a:t>
            </a:r>
          </a:p>
          <a:p>
            <a:endParaRPr lang="en-GB" smtClean="0">
              <a:ea typeface="ＭＳ Ｐゴシック" pitchFamily="34" charset="-128"/>
            </a:endParaRPr>
          </a:p>
          <a:p>
            <a:r>
              <a:rPr lang="en-GB" smtClean="0">
                <a:ea typeface="ＭＳ Ｐゴシック" pitchFamily="34" charset="-128"/>
              </a:rPr>
              <a:t>http://www.itlresearch.com/</a:t>
            </a:r>
          </a:p>
          <a:p>
            <a:endParaRPr lang="en-US" smtClean="0">
              <a:ea typeface="ＭＳ Ｐゴシック"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CD4827A-D890-4EC4-832C-9AF7AC00ED7D}" type="slidenum">
              <a:rPr lang="en-US" smtClean="0">
                <a:latin typeface="Calibri" pitchFamily="34" charset="0"/>
              </a:rPr>
              <a:pPr eaLnBrk="1" hangingPunct="1"/>
              <a:t>11</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latin typeface="Segoe UI" pitchFamily="34" charset="0"/>
                <a:ea typeface="ＭＳ Ｐゴシック" pitchFamily="34" charset="-128"/>
              </a:rPr>
              <a:t>Lets look at where we are globally with ICT in education....</a:t>
            </a:r>
          </a:p>
          <a:p>
            <a:pPr eaLnBrk="1" hangingPunct="1">
              <a:spcBef>
                <a:spcPct val="0"/>
              </a:spcBef>
            </a:pPr>
            <a:endParaRPr lang="en-GB" smtClean="0">
              <a:latin typeface="Segoe UI" pitchFamily="34" charset="0"/>
              <a:ea typeface="ＭＳ Ｐゴシック" pitchFamily="34" charset="-128"/>
            </a:endParaRPr>
          </a:p>
          <a:p>
            <a:pPr eaLnBrk="1" hangingPunct="1">
              <a:spcBef>
                <a:spcPct val="0"/>
              </a:spcBef>
            </a:pPr>
            <a:endParaRPr lang="en-GB" smtClean="0">
              <a:latin typeface="Segoe UI" pitchFamily="34" charset="0"/>
              <a:ea typeface="ＭＳ Ｐゴシック" pitchFamily="34" charset="-128"/>
            </a:endParaRPr>
          </a:p>
          <a:p>
            <a:pPr eaLnBrk="1" hangingPunct="1">
              <a:spcBef>
                <a:spcPct val="0"/>
              </a:spcBef>
            </a:pPr>
            <a:r>
              <a:rPr lang="en-GB" smtClean="0">
                <a:latin typeface="Segoe UI" pitchFamily="34" charset="0"/>
                <a:ea typeface="ＭＳ Ｐゴシック" pitchFamily="34" charset="-128"/>
              </a:rPr>
              <a:t>Too often ICT in education is like somebody trying to teach you how to ride a bicycle by teaching each element separately e.g. How to balance, how to pedal, how to steer. This is a recipe for failure as it is important to see whole picture. What has happened is “tinkering” with parts of the system rather than looking at fixing the whole.</a:t>
            </a:r>
          </a:p>
          <a:p>
            <a:pPr eaLnBrk="1" hangingPunct="1">
              <a:spcBef>
                <a:spcPct val="0"/>
              </a:spcBef>
            </a:pPr>
            <a:endParaRPr lang="en-GB" smtClean="0">
              <a:latin typeface="Segoe UI" pitchFamily="34" charset="0"/>
              <a:ea typeface="ＭＳ Ｐゴシック" pitchFamily="34" charset="-128"/>
            </a:endParaRPr>
          </a:p>
          <a:p>
            <a:pPr eaLnBrk="1" hangingPunct="1">
              <a:spcBef>
                <a:spcPct val="0"/>
              </a:spcBef>
            </a:pPr>
            <a:r>
              <a:rPr lang="en-GB" smtClean="0">
                <a:latin typeface="Segoe UI" pitchFamily="34" charset="0"/>
                <a:ea typeface="ＭＳ Ｐゴシック" pitchFamily="34" charset="-128"/>
              </a:rPr>
              <a:t>We live in a time of constant technological change and innovation, which affects nearly every aspect of our lives—from the way we communicate to how we do our jobs and spend our leisure time. Yet in the world of education, comparatively little has changed. Classrooms across the world look much as they always have, with a single teacher up front imparting knowledge to students seated at rows of desks. The school day is divided into periods that correspond to specific subjects in a fixed curriculum. Within this traditional model, some schools might add in a bit of technology as a way to increase efficiency or access to information. </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4257B71-B007-47B1-9919-567E7BDED5C6}" type="slidenum">
              <a:rPr lang="en-US" smtClean="0">
                <a:latin typeface="Segoe UI" pitchFamily="34" charset="0"/>
              </a:rPr>
              <a:pPr eaLnBrk="1" hangingPunct="1"/>
              <a:t>12</a:t>
            </a:fld>
            <a:endParaRPr lang="en-US" smtClean="0">
              <a:latin typeface="Segoe U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latin typeface="Segoe UI" pitchFamily="34" charset="0"/>
                <a:ea typeface="ＭＳ Ｐゴシック" pitchFamily="34" charset="-128"/>
              </a:rPr>
              <a:t>We are going through a technological revolution. We live in “exponential times”. Here are some of the impact of social media on consumers becoming producers. </a:t>
            </a:r>
          </a:p>
          <a:p>
            <a:pPr eaLnBrk="1" hangingPunct="1">
              <a:spcBef>
                <a:spcPct val="0"/>
              </a:spcBef>
            </a:pPr>
            <a:endParaRPr lang="en-GB" smtClean="0">
              <a:latin typeface="Segoe UI" pitchFamily="34" charset="0"/>
              <a:ea typeface="ＭＳ Ｐゴシック" pitchFamily="34" charset="-128"/>
            </a:endParaRPr>
          </a:p>
          <a:p>
            <a:pPr eaLnBrk="1" hangingPunct="1">
              <a:spcBef>
                <a:spcPct val="0"/>
              </a:spcBef>
            </a:pPr>
            <a:endParaRPr lang="en-GB" smtClean="0">
              <a:latin typeface="Segoe UI" pitchFamily="34" charset="0"/>
              <a:ea typeface="ＭＳ Ｐゴシック" pitchFamily="34" charset="-128"/>
            </a:endParaRPr>
          </a:p>
          <a:p>
            <a:pPr eaLnBrk="1" hangingPunct="1">
              <a:spcBef>
                <a:spcPct val="0"/>
              </a:spcBef>
            </a:pPr>
            <a:r>
              <a:rPr lang="en-GB" smtClean="0">
                <a:latin typeface="Segoe UI" pitchFamily="34" charset="0"/>
                <a:ea typeface="ＭＳ Ｐゴシック" pitchFamily="34" charset="-128"/>
              </a:rPr>
              <a:t>http://www.youtube.com/watch?v=sIFYPQjYhv8&amp;feature=player_embedded#!</a:t>
            </a:r>
          </a:p>
          <a:p>
            <a:pPr eaLnBrk="1" hangingPunct="1">
              <a:spcBef>
                <a:spcPct val="0"/>
              </a:spcBef>
            </a:pPr>
            <a:endParaRPr lang="en-GB" smtClean="0">
              <a:latin typeface="Segoe UI" pitchFamily="34" charset="0"/>
              <a:ea typeface="ＭＳ Ｐゴシック" pitchFamily="34"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7C78D8D-7300-408D-BBDE-E52B4AFB2D7F}" type="slidenum">
              <a:rPr lang="en-US" smtClean="0">
                <a:latin typeface="Segoe UI" pitchFamily="34" charset="0"/>
              </a:rPr>
              <a:pPr eaLnBrk="1" hangingPunct="1"/>
              <a:t>14</a:t>
            </a:fld>
            <a:endParaRPr lang="en-US" smtClean="0">
              <a:latin typeface="Segoe U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latin typeface="Segoe UI" pitchFamily="34" charset="0"/>
                <a:ea typeface="ＭＳ Ｐゴシック" pitchFamily="34" charset="-128"/>
              </a:rPr>
              <a:t>This short video clip which will be used to warm things up!</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3B84205-A4B2-4388-B35D-24A7524C6DDB}" type="slidenum">
              <a:rPr lang="en-GB" smtClean="0">
                <a:latin typeface="Segoe UI" pitchFamily="34" charset="0"/>
              </a:rPr>
              <a:pPr eaLnBrk="1" hangingPunct="1"/>
              <a:t>15</a:t>
            </a:fld>
            <a:endParaRPr lang="en-GB" smtClean="0">
              <a:latin typeface="Segoe U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latin typeface="Segoe UI" pitchFamily="34" charset="0"/>
                <a:ea typeface="ＭＳ Ｐゴシック" pitchFamily="34" charset="-128"/>
              </a:rPr>
              <a:t>This is the traditional model of teaching and learning around the world. This is due to use high stakes summative assessment. This is sometimes known as the compliance model of teaching and learning. Every student has an audience of 1, their teacher. </a:t>
            </a:r>
          </a:p>
          <a:p>
            <a:pPr eaLnBrk="1" hangingPunct="1">
              <a:spcBef>
                <a:spcPct val="0"/>
              </a:spcBef>
            </a:pPr>
            <a:endParaRPr lang="en-GB" smtClean="0">
              <a:latin typeface="Segoe UI" pitchFamily="34" charset="0"/>
              <a:ea typeface="ＭＳ Ｐゴシック" pitchFamily="34" charset="-128"/>
            </a:endParaRPr>
          </a:p>
          <a:p>
            <a:pPr eaLnBrk="1" hangingPunct="1">
              <a:spcBef>
                <a:spcPct val="0"/>
              </a:spcBef>
            </a:pPr>
            <a:r>
              <a:rPr lang="en-GB" smtClean="0">
                <a:latin typeface="Segoe UI" pitchFamily="34" charset="0"/>
                <a:ea typeface="ＭＳ Ｐゴシック" pitchFamily="34" charset="-128"/>
              </a:rPr>
              <a:t>This model is about what students learn and not how they learn or why they learn.</a:t>
            </a:r>
          </a:p>
          <a:p>
            <a:pPr eaLnBrk="1" hangingPunct="1">
              <a:spcBef>
                <a:spcPct val="0"/>
              </a:spcBef>
            </a:pPr>
            <a:endParaRPr lang="en-GB" smtClean="0">
              <a:latin typeface="Segoe UI" pitchFamily="34" charset="0"/>
              <a:ea typeface="ＭＳ Ｐゴシック" pitchFamily="34" charset="-128"/>
            </a:endParaRPr>
          </a:p>
          <a:p>
            <a:pPr eaLnBrk="1" hangingPunct="1">
              <a:spcBef>
                <a:spcPct val="0"/>
              </a:spcBef>
            </a:pPr>
            <a:r>
              <a:rPr lang="en-GB" smtClean="0">
                <a:latin typeface="Segoe UI" pitchFamily="34" charset="0"/>
                <a:ea typeface="ＭＳ Ｐゴシック" pitchFamily="34" charset="-128"/>
              </a:rPr>
              <a:t>Caution: This model is sometimes a viable option when dealing with large class sizes or for some learning objectives. However, even in this large class sizes, simple technology can transform learning. For example, a projector and laptop loaded with a multimedia resource can totally transform such a classroom.</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7BAA43F-9998-4040-A763-60CFD0FA3A9A}" type="slidenum">
              <a:rPr lang="en-GB" smtClean="0">
                <a:latin typeface="Segoe UI" pitchFamily="34" charset="0"/>
              </a:rPr>
              <a:pPr eaLnBrk="1" hangingPunct="1"/>
              <a:t>18</a:t>
            </a:fld>
            <a:endParaRPr lang="en-GB" smtClean="0">
              <a:latin typeface="Segoe U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latin typeface="Segoe UI" pitchFamily="34" charset="0"/>
                <a:ea typeface="ＭＳ Ｐゴシック" pitchFamily="34" charset="-128"/>
              </a:rPr>
              <a:t>This is collaborative model of teaching and learning. This model can be driven by project based learning. However, to be fully embedded and practice scaled up, it requires curriculum and assessment reform as well so that what is achieved in the collaborative learning process can be adequately rewarded and benchmarked.</a:t>
            </a:r>
          </a:p>
          <a:p>
            <a:pPr eaLnBrk="1" hangingPunct="1">
              <a:spcBef>
                <a:spcPct val="0"/>
              </a:spcBef>
            </a:pPr>
            <a:endParaRPr lang="en-GB" smtClean="0">
              <a:latin typeface="Segoe UI" pitchFamily="34" charset="0"/>
              <a:ea typeface="ＭＳ Ｐゴシック" pitchFamily="34" charset="-128"/>
            </a:endParaRPr>
          </a:p>
          <a:p>
            <a:pPr eaLnBrk="1" hangingPunct="1">
              <a:spcBef>
                <a:spcPct val="0"/>
              </a:spcBef>
            </a:pPr>
            <a:r>
              <a:rPr lang="en-GB" smtClean="0">
                <a:latin typeface="Segoe UI" pitchFamily="34" charset="0"/>
                <a:ea typeface="ＭＳ Ｐゴシック" pitchFamily="34" charset="-128"/>
              </a:rPr>
              <a:t>Also students need a wider audience and this is why social networking is popular.</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746276D-E994-48E4-8ACC-CCA86E76491D}" type="slidenum">
              <a:rPr lang="en-GB" smtClean="0">
                <a:latin typeface="Segoe UI" pitchFamily="34" charset="0"/>
              </a:rPr>
              <a:pPr eaLnBrk="1" hangingPunct="1"/>
              <a:t>19</a:t>
            </a:fld>
            <a:endParaRPr lang="en-GB" smtClean="0">
              <a:latin typeface="Segoe U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B2AFC34-7C44-4D36-B70E-E58D87C55C6F}" type="slidenum">
              <a:rPr lang="fi-FI" smtClean="0">
                <a:latin typeface="Calibri" pitchFamily="34" charset="0"/>
              </a:rPr>
              <a:pPr eaLnBrk="1" hangingPunct="1"/>
              <a:t>20</a:t>
            </a:fld>
            <a:endParaRPr lang="fi-FI" smtClean="0">
              <a:latin typeface="Calibri"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Segoe UI" pitchFamily="34" charset="0"/>
                <a:ea typeface="ＭＳ Ｐゴシック" pitchFamily="34" charset="-128"/>
              </a:rPr>
              <a:t>The traditional way of teaching has a lot a input from the teacher at the start of the lesson, very little processing and a high amount of output e.g. lots of graphs produced.</a:t>
            </a:r>
          </a:p>
          <a:p>
            <a:endParaRPr lang="en-GB" smtClean="0">
              <a:latin typeface="Segoe UI" pitchFamily="34" charset="0"/>
              <a:ea typeface="ＭＳ Ｐゴシック" pitchFamily="34" charset="-128"/>
            </a:endParaRPr>
          </a:p>
          <a:p>
            <a:r>
              <a:rPr lang="en-GB" smtClean="0">
                <a:latin typeface="Segoe UI" pitchFamily="34" charset="0"/>
                <a:ea typeface="ＭＳ Ｐゴシック" pitchFamily="34" charset="-128"/>
              </a:rPr>
              <a:t>What happens in a lesson with ICT is that here a lot of processing. This enhances the process of learning.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idaireland.com/" TargetMode="External"/><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www.idaireland.com/" TargetMode="External"/><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39696D-7790-4F36-A854-310632B74F31}" type="datetimeFigureOut">
              <a:rPr lang="en-GB" smtClean="0"/>
              <a:t>13/04/2011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A356D4-6250-41A7-AC87-6C651C755E2C}" type="slidenum">
              <a:rPr lang="en-GB" smtClean="0"/>
              <a:t>‹#›</a:t>
            </a:fld>
            <a:endParaRPr lang="en-GB"/>
          </a:p>
        </p:txBody>
      </p:sp>
    </p:spTree>
    <p:extLst>
      <p:ext uri="{BB962C8B-B14F-4D97-AF65-F5344CB8AC3E}">
        <p14:creationId xmlns:p14="http://schemas.microsoft.com/office/powerpoint/2010/main" val="45963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39696D-7790-4F36-A854-310632B74F31}" type="datetimeFigureOut">
              <a:rPr lang="en-GB" smtClean="0"/>
              <a:t>13/04/2011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A356D4-6250-41A7-AC87-6C651C755E2C}" type="slidenum">
              <a:rPr lang="en-GB" smtClean="0"/>
              <a:t>‹#›</a:t>
            </a:fld>
            <a:endParaRPr lang="en-GB"/>
          </a:p>
        </p:txBody>
      </p:sp>
    </p:spTree>
    <p:extLst>
      <p:ext uri="{BB962C8B-B14F-4D97-AF65-F5344CB8AC3E}">
        <p14:creationId xmlns:p14="http://schemas.microsoft.com/office/powerpoint/2010/main" val="315531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39696D-7790-4F36-A854-310632B74F31}" type="datetimeFigureOut">
              <a:rPr lang="en-GB" smtClean="0"/>
              <a:t>13/04/2011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A356D4-6250-41A7-AC87-6C651C755E2C}" type="slidenum">
              <a:rPr lang="en-GB" smtClean="0"/>
              <a:t>‹#›</a:t>
            </a:fld>
            <a:endParaRPr lang="en-GB"/>
          </a:p>
        </p:txBody>
      </p:sp>
    </p:spTree>
    <p:extLst>
      <p:ext uri="{BB962C8B-B14F-4D97-AF65-F5344CB8AC3E}">
        <p14:creationId xmlns:p14="http://schemas.microsoft.com/office/powerpoint/2010/main" val="600148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ext Placeholder 7"/>
          <p:cNvSpPr>
            <a:spLocks noGrp="1"/>
          </p:cNvSpPr>
          <p:nvPr>
            <p:ph type="body" sz="quarter" idx="14"/>
          </p:nvPr>
        </p:nvSpPr>
        <p:spPr>
          <a:xfrm>
            <a:off x="677160" y="2090400"/>
            <a:ext cx="7781040" cy="4386600"/>
          </a:xfrm>
          <a:prstGeom prst="rect">
            <a:avLst/>
          </a:prstGeom>
        </p:spPr>
        <p:txBody>
          <a:bodyPr/>
          <a:lstStyle>
            <a:lvl1pPr marL="285750" indent="-285750">
              <a:spcAft>
                <a:spcPts val="0"/>
              </a:spcAft>
              <a:buClr>
                <a:srgbClr val="6CC176"/>
              </a:buClr>
              <a:buSzPct val="110000"/>
              <a:buFontTx/>
              <a:buNone/>
              <a:defRPr sz="2000" u="none">
                <a:solidFill>
                  <a:srgbClr val="525353"/>
                </a:solidFill>
                <a:effectLst/>
                <a:latin typeface="Segoe UI"/>
              </a:defRPr>
            </a:lvl1pPr>
            <a:lvl2pPr marL="569913" indent="-284163">
              <a:spcAft>
                <a:spcPts val="600"/>
              </a:spcAft>
              <a:buClr>
                <a:srgbClr val="6CC176"/>
              </a:buClr>
              <a:buFont typeface="Arial"/>
              <a:buChar char="•"/>
              <a:defRPr sz="1600" u="none">
                <a:solidFill>
                  <a:srgbClr val="525353"/>
                </a:solidFill>
                <a:latin typeface="Segoe UI"/>
              </a:defRPr>
            </a:lvl2pPr>
            <a:lvl3pPr marL="855663" indent="-285750">
              <a:buClr>
                <a:srgbClr val="6CC176"/>
              </a:buClr>
              <a:buFont typeface="Arial"/>
              <a:buChar char="•"/>
              <a:defRPr sz="1600" u="none">
                <a:solidFill>
                  <a:srgbClr val="525353"/>
                </a:solidFill>
                <a:latin typeface="Segoe UI"/>
              </a:defRPr>
            </a:lvl3pPr>
            <a:lvl4pPr marL="1139825" indent="-284163">
              <a:buClr>
                <a:srgbClr val="6CC176"/>
              </a:buClr>
              <a:buFont typeface="Arial"/>
              <a:buChar char="•"/>
              <a:defRPr sz="1600" u="none">
                <a:solidFill>
                  <a:srgbClr val="525353"/>
                </a:solidFill>
                <a:latin typeface="Segoe UI"/>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1"/>
          <p:cNvSpPr>
            <a:spLocks noGrp="1"/>
          </p:cNvSpPr>
          <p:nvPr>
            <p:ph type="title"/>
          </p:nvPr>
        </p:nvSpPr>
        <p:spPr>
          <a:xfrm>
            <a:off x="679774" y="646998"/>
            <a:ext cx="6714240" cy="792162"/>
          </a:xfrm>
          <a:prstGeom prst="rect">
            <a:avLst/>
          </a:prstGeom>
        </p:spPr>
        <p:txBody>
          <a:bodyPr/>
          <a:lstStyle>
            <a:lvl1pPr>
              <a:defRPr>
                <a:solidFill>
                  <a:srgbClr val="6CC176"/>
                </a:solidFill>
              </a:defRPr>
            </a:lvl1pPr>
          </a:lstStyle>
          <a:p>
            <a:r>
              <a:rPr lang="en-US" dirty="0" smtClean="0"/>
              <a:t>Click to edit Master title style</a:t>
            </a:r>
            <a:endParaRPr lang="en-US" dirty="0"/>
          </a:p>
        </p:txBody>
      </p:sp>
      <p:sp>
        <p:nvSpPr>
          <p:cNvPr id="4" name="Text Placeholder 5"/>
          <p:cNvSpPr>
            <a:spLocks noGrp="1"/>
          </p:cNvSpPr>
          <p:nvPr>
            <p:ph type="body" sz="quarter" idx="15"/>
          </p:nvPr>
        </p:nvSpPr>
        <p:spPr>
          <a:xfrm>
            <a:off x="676106" y="1447800"/>
            <a:ext cx="7772400" cy="609600"/>
          </a:xfrm>
          <a:prstGeom prst="rect">
            <a:avLst/>
          </a:prstGeom>
        </p:spPr>
        <p:txBody>
          <a:bodyPr/>
          <a:lstStyle>
            <a:lvl1pPr>
              <a:defRPr b="0">
                <a:solidFill>
                  <a:srgbClr val="6CC176"/>
                </a:solidFill>
              </a:defRPr>
            </a:lvl1pPr>
          </a:lstStyle>
          <a:p>
            <a:pPr lvl="0"/>
            <a:r>
              <a:rPr lang="en-US" dirty="0" smtClean="0"/>
              <a:t>Click to edit Master text styles</a:t>
            </a:r>
          </a:p>
        </p:txBody>
      </p:sp>
    </p:spTree>
    <p:extLst>
      <p:ext uri="{BB962C8B-B14F-4D97-AF65-F5344CB8AC3E}">
        <p14:creationId xmlns:p14="http://schemas.microsoft.com/office/powerpoint/2010/main" val="2385443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ext Placeholder 7"/>
          <p:cNvSpPr>
            <a:spLocks noGrp="1"/>
          </p:cNvSpPr>
          <p:nvPr>
            <p:ph type="body" sz="quarter" idx="14"/>
          </p:nvPr>
        </p:nvSpPr>
        <p:spPr>
          <a:xfrm>
            <a:off x="677160" y="2090400"/>
            <a:ext cx="7781040" cy="4386600"/>
          </a:xfrm>
          <a:prstGeom prst="rect">
            <a:avLst/>
          </a:prstGeom>
        </p:spPr>
        <p:txBody>
          <a:bodyPr/>
          <a:lstStyle>
            <a:lvl1pPr marL="285750" indent="-285750">
              <a:spcAft>
                <a:spcPts val="0"/>
              </a:spcAft>
              <a:buClr>
                <a:srgbClr val="6CC176"/>
              </a:buClr>
              <a:buSzPct val="110000"/>
              <a:buFontTx/>
              <a:buNone/>
              <a:defRPr sz="2000" u="none">
                <a:solidFill>
                  <a:srgbClr val="525353"/>
                </a:solidFill>
                <a:effectLst/>
                <a:latin typeface="Segoe UI"/>
              </a:defRPr>
            </a:lvl1pPr>
            <a:lvl2pPr marL="569913" indent="-284163">
              <a:spcAft>
                <a:spcPts val="600"/>
              </a:spcAft>
              <a:buClr>
                <a:srgbClr val="6CC176"/>
              </a:buClr>
              <a:buFont typeface="Arial"/>
              <a:buChar char="•"/>
              <a:defRPr sz="1600" u="none">
                <a:solidFill>
                  <a:srgbClr val="525353"/>
                </a:solidFill>
                <a:latin typeface="Segoe UI"/>
              </a:defRPr>
            </a:lvl2pPr>
            <a:lvl3pPr marL="855663" indent="-285750">
              <a:buClr>
                <a:srgbClr val="6CC176"/>
              </a:buClr>
              <a:buFont typeface="Arial"/>
              <a:buChar char="•"/>
              <a:defRPr sz="1600" u="none">
                <a:solidFill>
                  <a:srgbClr val="525353"/>
                </a:solidFill>
                <a:latin typeface="Segoe UI"/>
              </a:defRPr>
            </a:lvl3pPr>
            <a:lvl4pPr marL="1139825" indent="-284163">
              <a:buClr>
                <a:srgbClr val="6CC176"/>
              </a:buClr>
              <a:buFont typeface="Arial"/>
              <a:buChar char="•"/>
              <a:defRPr sz="1600" u="none">
                <a:solidFill>
                  <a:srgbClr val="525353"/>
                </a:solidFill>
                <a:latin typeface="Segoe UI"/>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1"/>
          <p:cNvSpPr>
            <a:spLocks noGrp="1"/>
          </p:cNvSpPr>
          <p:nvPr>
            <p:ph type="title"/>
          </p:nvPr>
        </p:nvSpPr>
        <p:spPr>
          <a:xfrm>
            <a:off x="679774" y="646998"/>
            <a:ext cx="6714240" cy="792162"/>
          </a:xfrm>
          <a:prstGeom prst="rect">
            <a:avLst/>
          </a:prstGeom>
        </p:spPr>
        <p:txBody>
          <a:bodyPr/>
          <a:lstStyle>
            <a:lvl1pPr>
              <a:defRPr>
                <a:solidFill>
                  <a:srgbClr val="6CC176"/>
                </a:solidFill>
              </a:defRPr>
            </a:lvl1pPr>
          </a:lstStyle>
          <a:p>
            <a:r>
              <a:rPr lang="en-US" dirty="0" smtClean="0"/>
              <a:t>Click to edit Master title style</a:t>
            </a:r>
            <a:endParaRPr lang="en-US" dirty="0"/>
          </a:p>
        </p:txBody>
      </p:sp>
      <p:sp>
        <p:nvSpPr>
          <p:cNvPr id="4" name="Text Placeholder 5"/>
          <p:cNvSpPr>
            <a:spLocks noGrp="1"/>
          </p:cNvSpPr>
          <p:nvPr>
            <p:ph type="body" sz="quarter" idx="15"/>
          </p:nvPr>
        </p:nvSpPr>
        <p:spPr>
          <a:xfrm>
            <a:off x="676106" y="1447800"/>
            <a:ext cx="7772400" cy="609600"/>
          </a:xfrm>
          <a:prstGeom prst="rect">
            <a:avLst/>
          </a:prstGeom>
        </p:spPr>
        <p:txBody>
          <a:bodyPr/>
          <a:lstStyle>
            <a:lvl1pPr>
              <a:defRPr b="0">
                <a:solidFill>
                  <a:srgbClr val="6CC176"/>
                </a:solidFill>
              </a:defRPr>
            </a:lvl1pPr>
          </a:lstStyle>
          <a:p>
            <a:pPr lvl="0"/>
            <a:r>
              <a:rPr lang="en-US" dirty="0" smtClean="0"/>
              <a:t>Click to edit Master text styles</a:t>
            </a:r>
          </a:p>
        </p:txBody>
      </p:sp>
    </p:spTree>
    <p:extLst>
      <p:ext uri="{BB962C8B-B14F-4D97-AF65-F5344CB8AC3E}">
        <p14:creationId xmlns:p14="http://schemas.microsoft.com/office/powerpoint/2010/main" val="2254619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7349" y="1439863"/>
            <a:ext cx="8367713" cy="195292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DCAED69A-21AE-4872-B01D-3D2B3987940B}" type="slidenum">
              <a:rPr lang="en-US"/>
              <a:pPr>
                <a:defRPr/>
              </a:pPr>
              <a:t>‹#›</a:t>
            </a:fld>
            <a:endParaRPr lang="en-US"/>
          </a:p>
        </p:txBody>
      </p:sp>
    </p:spTree>
    <p:extLst>
      <p:ext uri="{BB962C8B-B14F-4D97-AF65-F5344CB8AC3E}">
        <p14:creationId xmlns:p14="http://schemas.microsoft.com/office/powerpoint/2010/main" val="5951860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7349" y="1439863"/>
            <a:ext cx="8367713" cy="195292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DCAED69A-21AE-4872-B01D-3D2B3987940B}" type="slidenum">
              <a:rPr lang="en-US"/>
              <a:pPr>
                <a:defRPr/>
              </a:pPr>
              <a:t>‹#›</a:t>
            </a:fld>
            <a:endParaRPr lang="en-US"/>
          </a:p>
        </p:txBody>
      </p:sp>
    </p:spTree>
    <p:extLst>
      <p:ext uri="{BB962C8B-B14F-4D97-AF65-F5344CB8AC3E}">
        <p14:creationId xmlns:p14="http://schemas.microsoft.com/office/powerpoint/2010/main" val="5951860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Text Placeholder 7"/>
          <p:cNvSpPr>
            <a:spLocks noGrp="1"/>
          </p:cNvSpPr>
          <p:nvPr>
            <p:ph type="body" sz="quarter" idx="14"/>
          </p:nvPr>
        </p:nvSpPr>
        <p:spPr>
          <a:xfrm>
            <a:off x="677160" y="2090400"/>
            <a:ext cx="7781040" cy="4386600"/>
          </a:xfrm>
          <a:prstGeom prst="rect">
            <a:avLst/>
          </a:prstGeom>
        </p:spPr>
        <p:txBody>
          <a:bodyPr/>
          <a:lstStyle>
            <a:lvl1pPr marL="285750" indent="-285750">
              <a:spcAft>
                <a:spcPts val="0"/>
              </a:spcAft>
              <a:buClr>
                <a:srgbClr val="6CC176"/>
              </a:buClr>
              <a:buSzPct val="110000"/>
              <a:buFontTx/>
              <a:buNone/>
              <a:defRPr sz="2000" u="none">
                <a:solidFill>
                  <a:srgbClr val="525353"/>
                </a:solidFill>
                <a:effectLst/>
                <a:latin typeface="Segoe UI"/>
              </a:defRPr>
            </a:lvl1pPr>
            <a:lvl2pPr marL="569913" indent="-284163">
              <a:spcAft>
                <a:spcPts val="600"/>
              </a:spcAft>
              <a:buClr>
                <a:srgbClr val="6CC176"/>
              </a:buClr>
              <a:buFont typeface="Arial"/>
              <a:buChar char="•"/>
              <a:defRPr sz="1600" u="none">
                <a:solidFill>
                  <a:srgbClr val="525353"/>
                </a:solidFill>
                <a:latin typeface="Segoe UI"/>
              </a:defRPr>
            </a:lvl2pPr>
            <a:lvl3pPr marL="855663" indent="-285750">
              <a:buClr>
                <a:srgbClr val="6CC176"/>
              </a:buClr>
              <a:buFont typeface="Arial"/>
              <a:buChar char="•"/>
              <a:defRPr sz="1600" u="none">
                <a:solidFill>
                  <a:srgbClr val="525353"/>
                </a:solidFill>
                <a:latin typeface="Segoe UI"/>
              </a:defRPr>
            </a:lvl3pPr>
            <a:lvl4pPr marL="1139825" indent="-284163">
              <a:buClr>
                <a:srgbClr val="6CC176"/>
              </a:buClr>
              <a:buFont typeface="Arial"/>
              <a:buChar char="•"/>
              <a:defRPr sz="1600" u="none">
                <a:solidFill>
                  <a:srgbClr val="525353"/>
                </a:solidFill>
                <a:latin typeface="Segoe UI"/>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1"/>
          <p:cNvSpPr>
            <a:spLocks noGrp="1"/>
          </p:cNvSpPr>
          <p:nvPr>
            <p:ph type="title"/>
          </p:nvPr>
        </p:nvSpPr>
        <p:spPr>
          <a:xfrm>
            <a:off x="679774" y="646998"/>
            <a:ext cx="6714240" cy="792162"/>
          </a:xfrm>
          <a:prstGeom prst="rect">
            <a:avLst/>
          </a:prstGeom>
        </p:spPr>
        <p:txBody>
          <a:bodyPr/>
          <a:lstStyle>
            <a:lvl1pPr>
              <a:defRPr>
                <a:solidFill>
                  <a:srgbClr val="6CC176"/>
                </a:solidFill>
              </a:defRPr>
            </a:lvl1pPr>
          </a:lstStyle>
          <a:p>
            <a:r>
              <a:rPr lang="en-US" dirty="0" smtClean="0"/>
              <a:t>Click to edit Master title style</a:t>
            </a:r>
            <a:endParaRPr lang="en-US" dirty="0"/>
          </a:p>
        </p:txBody>
      </p:sp>
      <p:sp>
        <p:nvSpPr>
          <p:cNvPr id="4" name="Text Placeholder 5"/>
          <p:cNvSpPr>
            <a:spLocks noGrp="1"/>
          </p:cNvSpPr>
          <p:nvPr>
            <p:ph type="body" sz="quarter" idx="15"/>
          </p:nvPr>
        </p:nvSpPr>
        <p:spPr>
          <a:xfrm>
            <a:off x="676106" y="1447800"/>
            <a:ext cx="7772400" cy="609600"/>
          </a:xfrm>
          <a:prstGeom prst="rect">
            <a:avLst/>
          </a:prstGeom>
        </p:spPr>
        <p:txBody>
          <a:bodyPr/>
          <a:lstStyle>
            <a:lvl1pPr>
              <a:defRPr b="0">
                <a:solidFill>
                  <a:srgbClr val="6CC176"/>
                </a:solidFill>
              </a:defRPr>
            </a:lvl1pPr>
          </a:lstStyle>
          <a:p>
            <a:pPr lvl="0"/>
            <a:r>
              <a:rPr lang="en-US" dirty="0" smtClean="0"/>
              <a:t>Click to edit Master text styles</a:t>
            </a:r>
          </a:p>
        </p:txBody>
      </p:sp>
    </p:spTree>
    <p:extLst>
      <p:ext uri="{BB962C8B-B14F-4D97-AF65-F5344CB8AC3E}">
        <p14:creationId xmlns:p14="http://schemas.microsoft.com/office/powerpoint/2010/main" val="305888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7349" y="1439863"/>
            <a:ext cx="8367713" cy="195292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DCAED69A-21AE-4872-B01D-3D2B3987940B}" type="slidenum">
              <a:rPr lang="en-US"/>
              <a:pPr>
                <a:defRPr/>
              </a:pPr>
              <a:t>‹#›</a:t>
            </a:fld>
            <a:endParaRPr lang="en-US"/>
          </a:p>
        </p:txBody>
      </p:sp>
    </p:spTree>
    <p:extLst>
      <p:ext uri="{BB962C8B-B14F-4D97-AF65-F5344CB8AC3E}">
        <p14:creationId xmlns:p14="http://schemas.microsoft.com/office/powerpoint/2010/main" val="78839882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Text Placeholder 7"/>
          <p:cNvSpPr>
            <a:spLocks noGrp="1"/>
          </p:cNvSpPr>
          <p:nvPr>
            <p:ph type="body" sz="quarter" idx="14"/>
          </p:nvPr>
        </p:nvSpPr>
        <p:spPr>
          <a:xfrm>
            <a:off x="677160" y="2090400"/>
            <a:ext cx="7781040" cy="4386600"/>
          </a:xfrm>
          <a:prstGeom prst="rect">
            <a:avLst/>
          </a:prstGeom>
        </p:spPr>
        <p:txBody>
          <a:bodyPr/>
          <a:lstStyle>
            <a:lvl1pPr marL="285750" indent="-285750">
              <a:spcAft>
                <a:spcPts val="0"/>
              </a:spcAft>
              <a:buClr>
                <a:srgbClr val="6CC176"/>
              </a:buClr>
              <a:buSzPct val="110000"/>
              <a:buFontTx/>
              <a:buNone/>
              <a:defRPr sz="2000" u="none">
                <a:solidFill>
                  <a:srgbClr val="525353"/>
                </a:solidFill>
                <a:effectLst/>
                <a:latin typeface="Segoe UI"/>
              </a:defRPr>
            </a:lvl1pPr>
            <a:lvl2pPr marL="569913" indent="-284163">
              <a:spcAft>
                <a:spcPts val="600"/>
              </a:spcAft>
              <a:buClr>
                <a:srgbClr val="6CC176"/>
              </a:buClr>
              <a:buFont typeface="Arial"/>
              <a:buChar char="•"/>
              <a:defRPr sz="1600" u="none">
                <a:solidFill>
                  <a:srgbClr val="525353"/>
                </a:solidFill>
                <a:latin typeface="Segoe UI"/>
              </a:defRPr>
            </a:lvl2pPr>
            <a:lvl3pPr marL="855663" indent="-285750">
              <a:buClr>
                <a:srgbClr val="6CC176"/>
              </a:buClr>
              <a:buFont typeface="Arial"/>
              <a:buChar char="•"/>
              <a:defRPr sz="1600" u="none">
                <a:solidFill>
                  <a:srgbClr val="525353"/>
                </a:solidFill>
                <a:latin typeface="Segoe UI"/>
              </a:defRPr>
            </a:lvl3pPr>
            <a:lvl4pPr marL="1139825" indent="-284163">
              <a:buClr>
                <a:srgbClr val="6CC176"/>
              </a:buClr>
              <a:buFont typeface="Arial"/>
              <a:buChar char="•"/>
              <a:defRPr sz="1600" u="none">
                <a:solidFill>
                  <a:srgbClr val="525353"/>
                </a:solidFill>
                <a:latin typeface="Segoe UI"/>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1"/>
          <p:cNvSpPr>
            <a:spLocks noGrp="1"/>
          </p:cNvSpPr>
          <p:nvPr>
            <p:ph type="title"/>
          </p:nvPr>
        </p:nvSpPr>
        <p:spPr>
          <a:xfrm>
            <a:off x="679774" y="646998"/>
            <a:ext cx="6714240" cy="792162"/>
          </a:xfrm>
          <a:prstGeom prst="rect">
            <a:avLst/>
          </a:prstGeom>
        </p:spPr>
        <p:txBody>
          <a:bodyPr/>
          <a:lstStyle>
            <a:lvl1pPr>
              <a:defRPr>
                <a:solidFill>
                  <a:srgbClr val="6CC176"/>
                </a:solidFill>
              </a:defRPr>
            </a:lvl1pPr>
          </a:lstStyle>
          <a:p>
            <a:r>
              <a:rPr lang="en-US" dirty="0" smtClean="0"/>
              <a:t>Click to edit Master title style</a:t>
            </a:r>
            <a:endParaRPr lang="en-US" dirty="0"/>
          </a:p>
        </p:txBody>
      </p:sp>
      <p:sp>
        <p:nvSpPr>
          <p:cNvPr id="4" name="Text Placeholder 5"/>
          <p:cNvSpPr>
            <a:spLocks noGrp="1"/>
          </p:cNvSpPr>
          <p:nvPr>
            <p:ph type="body" sz="quarter" idx="15"/>
          </p:nvPr>
        </p:nvSpPr>
        <p:spPr>
          <a:xfrm>
            <a:off x="676106" y="1447800"/>
            <a:ext cx="7772400" cy="609600"/>
          </a:xfrm>
          <a:prstGeom prst="rect">
            <a:avLst/>
          </a:prstGeom>
        </p:spPr>
        <p:txBody>
          <a:bodyPr/>
          <a:lstStyle>
            <a:lvl1pPr>
              <a:defRPr b="0">
                <a:solidFill>
                  <a:srgbClr val="6CC176"/>
                </a:solidFill>
              </a:defRPr>
            </a:lvl1pPr>
          </a:lstStyle>
          <a:p>
            <a:pPr lvl="0"/>
            <a:r>
              <a:rPr lang="en-US" dirty="0" smtClean="0"/>
              <a:t>Click to edit Master text styles</a:t>
            </a:r>
          </a:p>
        </p:txBody>
      </p:sp>
    </p:spTree>
    <p:extLst>
      <p:ext uri="{BB962C8B-B14F-4D97-AF65-F5344CB8AC3E}">
        <p14:creationId xmlns:p14="http://schemas.microsoft.com/office/powerpoint/2010/main" val="620324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Text Placeholder 7"/>
          <p:cNvSpPr>
            <a:spLocks noGrp="1"/>
          </p:cNvSpPr>
          <p:nvPr>
            <p:ph type="body" sz="quarter" idx="14"/>
          </p:nvPr>
        </p:nvSpPr>
        <p:spPr>
          <a:xfrm>
            <a:off x="677160" y="2090400"/>
            <a:ext cx="7781040" cy="4386600"/>
          </a:xfrm>
          <a:prstGeom prst="rect">
            <a:avLst/>
          </a:prstGeom>
        </p:spPr>
        <p:txBody>
          <a:bodyPr/>
          <a:lstStyle>
            <a:lvl1pPr marL="285750" indent="-285750">
              <a:spcAft>
                <a:spcPts val="0"/>
              </a:spcAft>
              <a:buClr>
                <a:srgbClr val="6CC176"/>
              </a:buClr>
              <a:buSzPct val="110000"/>
              <a:buFontTx/>
              <a:buNone/>
              <a:defRPr sz="2000" u="none">
                <a:solidFill>
                  <a:srgbClr val="525353"/>
                </a:solidFill>
                <a:effectLst/>
                <a:latin typeface="Segoe UI"/>
              </a:defRPr>
            </a:lvl1pPr>
            <a:lvl2pPr marL="569913" indent="-284163">
              <a:spcAft>
                <a:spcPts val="600"/>
              </a:spcAft>
              <a:buClr>
                <a:srgbClr val="6CC176"/>
              </a:buClr>
              <a:buFont typeface="Arial"/>
              <a:buChar char="•"/>
              <a:defRPr sz="1600" u="none">
                <a:solidFill>
                  <a:srgbClr val="525353"/>
                </a:solidFill>
                <a:latin typeface="Segoe UI"/>
              </a:defRPr>
            </a:lvl2pPr>
            <a:lvl3pPr marL="855663" indent="-285750">
              <a:buClr>
                <a:srgbClr val="6CC176"/>
              </a:buClr>
              <a:buFont typeface="Arial"/>
              <a:buChar char="•"/>
              <a:defRPr sz="1600" u="none">
                <a:solidFill>
                  <a:srgbClr val="525353"/>
                </a:solidFill>
                <a:latin typeface="Segoe UI"/>
              </a:defRPr>
            </a:lvl3pPr>
            <a:lvl4pPr marL="1139825" indent="-284163">
              <a:buClr>
                <a:srgbClr val="6CC176"/>
              </a:buClr>
              <a:buFont typeface="Arial"/>
              <a:buChar char="•"/>
              <a:defRPr sz="1600" u="none">
                <a:solidFill>
                  <a:srgbClr val="525353"/>
                </a:solidFill>
                <a:latin typeface="Segoe UI"/>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1"/>
          <p:cNvSpPr>
            <a:spLocks noGrp="1"/>
          </p:cNvSpPr>
          <p:nvPr>
            <p:ph type="title"/>
          </p:nvPr>
        </p:nvSpPr>
        <p:spPr>
          <a:xfrm>
            <a:off x="679774" y="646998"/>
            <a:ext cx="6714240" cy="792162"/>
          </a:xfrm>
          <a:prstGeom prst="rect">
            <a:avLst/>
          </a:prstGeom>
        </p:spPr>
        <p:txBody>
          <a:bodyPr/>
          <a:lstStyle>
            <a:lvl1pPr>
              <a:defRPr>
                <a:solidFill>
                  <a:srgbClr val="6CC176"/>
                </a:solidFill>
              </a:defRPr>
            </a:lvl1pPr>
          </a:lstStyle>
          <a:p>
            <a:r>
              <a:rPr lang="en-US" dirty="0" smtClean="0"/>
              <a:t>Click to edit Master title style</a:t>
            </a:r>
            <a:endParaRPr lang="en-US" dirty="0"/>
          </a:p>
        </p:txBody>
      </p:sp>
      <p:sp>
        <p:nvSpPr>
          <p:cNvPr id="4" name="Text Placeholder 5"/>
          <p:cNvSpPr>
            <a:spLocks noGrp="1"/>
          </p:cNvSpPr>
          <p:nvPr>
            <p:ph type="body" sz="quarter" idx="15"/>
          </p:nvPr>
        </p:nvSpPr>
        <p:spPr>
          <a:xfrm>
            <a:off x="676106" y="1447800"/>
            <a:ext cx="7772400" cy="609600"/>
          </a:xfrm>
          <a:prstGeom prst="rect">
            <a:avLst/>
          </a:prstGeom>
        </p:spPr>
        <p:txBody>
          <a:bodyPr/>
          <a:lstStyle>
            <a:lvl1pPr>
              <a:defRPr b="0">
                <a:solidFill>
                  <a:srgbClr val="6CC176"/>
                </a:solidFill>
              </a:defRPr>
            </a:lvl1pPr>
          </a:lstStyle>
          <a:p>
            <a:pPr lvl="0"/>
            <a:r>
              <a:rPr lang="en-US" dirty="0" smtClean="0"/>
              <a:t>Click to edit Master text styles</a:t>
            </a:r>
          </a:p>
        </p:txBody>
      </p:sp>
    </p:spTree>
    <p:extLst>
      <p:ext uri="{BB962C8B-B14F-4D97-AF65-F5344CB8AC3E}">
        <p14:creationId xmlns:p14="http://schemas.microsoft.com/office/powerpoint/2010/main" val="427112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39696D-7790-4F36-A854-310632B74F31}" type="datetimeFigureOut">
              <a:rPr lang="en-GB" smtClean="0"/>
              <a:t>13/04/2011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A356D4-6250-41A7-AC87-6C651C755E2C}" type="slidenum">
              <a:rPr lang="en-GB" smtClean="0"/>
              <a:t>‹#›</a:t>
            </a:fld>
            <a:endParaRPr lang="en-GB"/>
          </a:p>
        </p:txBody>
      </p:sp>
    </p:spTree>
    <p:extLst>
      <p:ext uri="{BB962C8B-B14F-4D97-AF65-F5344CB8AC3E}">
        <p14:creationId xmlns:p14="http://schemas.microsoft.com/office/powerpoint/2010/main" val="3873608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ext Placeholder 7"/>
          <p:cNvSpPr>
            <a:spLocks noGrp="1"/>
          </p:cNvSpPr>
          <p:nvPr>
            <p:ph type="body" sz="quarter" idx="14"/>
          </p:nvPr>
        </p:nvSpPr>
        <p:spPr>
          <a:xfrm>
            <a:off x="677160" y="2090400"/>
            <a:ext cx="7781040" cy="4386600"/>
          </a:xfrm>
          <a:prstGeom prst="rect">
            <a:avLst/>
          </a:prstGeom>
        </p:spPr>
        <p:txBody>
          <a:bodyPr/>
          <a:lstStyle>
            <a:lvl1pPr marL="285750" indent="-285750">
              <a:spcAft>
                <a:spcPts val="0"/>
              </a:spcAft>
              <a:buClr>
                <a:srgbClr val="6CC176"/>
              </a:buClr>
              <a:buSzPct val="110000"/>
              <a:buFontTx/>
              <a:buNone/>
              <a:defRPr sz="2000" u="none">
                <a:solidFill>
                  <a:srgbClr val="525353"/>
                </a:solidFill>
                <a:effectLst/>
                <a:latin typeface="Segoe UI"/>
              </a:defRPr>
            </a:lvl1pPr>
            <a:lvl2pPr marL="569913" indent="-284163">
              <a:spcAft>
                <a:spcPts val="600"/>
              </a:spcAft>
              <a:buClr>
                <a:srgbClr val="6CC176"/>
              </a:buClr>
              <a:buFont typeface="Arial"/>
              <a:buChar char="•"/>
              <a:defRPr sz="1600" u="none">
                <a:solidFill>
                  <a:srgbClr val="525353"/>
                </a:solidFill>
                <a:latin typeface="Segoe UI"/>
              </a:defRPr>
            </a:lvl2pPr>
            <a:lvl3pPr marL="855663" indent="-285750">
              <a:buClr>
                <a:srgbClr val="6CC176"/>
              </a:buClr>
              <a:buFont typeface="Arial"/>
              <a:buChar char="•"/>
              <a:defRPr sz="1600" u="none">
                <a:solidFill>
                  <a:srgbClr val="525353"/>
                </a:solidFill>
                <a:latin typeface="Segoe UI"/>
              </a:defRPr>
            </a:lvl3pPr>
            <a:lvl4pPr marL="1139825" indent="-284163">
              <a:buClr>
                <a:srgbClr val="6CC176"/>
              </a:buClr>
              <a:buFont typeface="Arial"/>
              <a:buChar char="•"/>
              <a:defRPr sz="1600" u="none">
                <a:solidFill>
                  <a:srgbClr val="525353"/>
                </a:solidFill>
                <a:latin typeface="Segoe UI"/>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1"/>
          <p:cNvSpPr>
            <a:spLocks noGrp="1"/>
          </p:cNvSpPr>
          <p:nvPr>
            <p:ph type="title"/>
          </p:nvPr>
        </p:nvSpPr>
        <p:spPr>
          <a:xfrm>
            <a:off x="679774" y="646998"/>
            <a:ext cx="6714240" cy="792162"/>
          </a:xfrm>
          <a:prstGeom prst="rect">
            <a:avLst/>
          </a:prstGeom>
        </p:spPr>
        <p:txBody>
          <a:bodyPr>
            <a:normAutofit/>
          </a:bodyPr>
          <a:lstStyle>
            <a:lvl1pPr>
              <a:defRPr sz="4000">
                <a:solidFill>
                  <a:srgbClr val="0070C0"/>
                </a:solidFill>
                <a:latin typeface="Segoe UI" pitchFamily="34" charset="0"/>
                <a:cs typeface="Segoe UI" pitchFamily="34" charset="0"/>
              </a:defRPr>
            </a:lvl1pPr>
          </a:lstStyle>
          <a:p>
            <a:r>
              <a:rPr lang="en-US" dirty="0" smtClean="0"/>
              <a:t>Click to edit Master title style</a:t>
            </a:r>
            <a:endParaRPr lang="en-US" dirty="0"/>
          </a:p>
        </p:txBody>
      </p:sp>
      <p:sp>
        <p:nvSpPr>
          <p:cNvPr id="4" name="Text Placeholder 5"/>
          <p:cNvSpPr>
            <a:spLocks noGrp="1"/>
          </p:cNvSpPr>
          <p:nvPr>
            <p:ph type="body" sz="quarter" idx="15"/>
          </p:nvPr>
        </p:nvSpPr>
        <p:spPr>
          <a:xfrm>
            <a:off x="676106" y="1447800"/>
            <a:ext cx="7772400" cy="609600"/>
          </a:xfrm>
          <a:prstGeom prst="rect">
            <a:avLst/>
          </a:prstGeom>
        </p:spPr>
        <p:txBody>
          <a:bodyPr vert="horz"/>
          <a:lstStyle>
            <a:lvl1pPr>
              <a:defRPr b="0">
                <a:solidFill>
                  <a:srgbClr val="0070C0"/>
                </a:solidFill>
                <a:latin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893655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ext Placeholder 7"/>
          <p:cNvSpPr>
            <a:spLocks noGrp="1"/>
          </p:cNvSpPr>
          <p:nvPr>
            <p:ph type="body" sz="quarter" idx="14"/>
          </p:nvPr>
        </p:nvSpPr>
        <p:spPr>
          <a:xfrm>
            <a:off x="677160" y="2090400"/>
            <a:ext cx="7781040" cy="4386600"/>
          </a:xfrm>
          <a:prstGeom prst="rect">
            <a:avLst/>
          </a:prstGeom>
        </p:spPr>
        <p:txBody>
          <a:bodyPr/>
          <a:lstStyle>
            <a:lvl1pPr marL="285750" indent="-285750">
              <a:spcAft>
                <a:spcPts val="0"/>
              </a:spcAft>
              <a:buClr>
                <a:srgbClr val="6CC176"/>
              </a:buClr>
              <a:buSzPct val="110000"/>
              <a:buFontTx/>
              <a:buNone/>
              <a:defRPr sz="2000" u="none">
                <a:solidFill>
                  <a:srgbClr val="525353"/>
                </a:solidFill>
                <a:effectLst/>
                <a:latin typeface="Segoe UI"/>
              </a:defRPr>
            </a:lvl1pPr>
            <a:lvl2pPr marL="569913" indent="-284163">
              <a:spcAft>
                <a:spcPts val="600"/>
              </a:spcAft>
              <a:buClr>
                <a:srgbClr val="6CC176"/>
              </a:buClr>
              <a:buFont typeface="Arial"/>
              <a:buChar char="•"/>
              <a:defRPr sz="1600" u="none">
                <a:solidFill>
                  <a:srgbClr val="525353"/>
                </a:solidFill>
                <a:latin typeface="Segoe UI"/>
              </a:defRPr>
            </a:lvl2pPr>
            <a:lvl3pPr marL="855663" indent="-285750">
              <a:buClr>
                <a:srgbClr val="6CC176"/>
              </a:buClr>
              <a:buFont typeface="Arial"/>
              <a:buChar char="•"/>
              <a:defRPr sz="1600" u="none">
                <a:solidFill>
                  <a:srgbClr val="525353"/>
                </a:solidFill>
                <a:latin typeface="Segoe UI"/>
              </a:defRPr>
            </a:lvl3pPr>
            <a:lvl4pPr marL="1139825" indent="-284163">
              <a:buClr>
                <a:srgbClr val="6CC176"/>
              </a:buClr>
              <a:buFont typeface="Arial"/>
              <a:buChar char="•"/>
              <a:defRPr sz="1600" u="none">
                <a:solidFill>
                  <a:srgbClr val="525353"/>
                </a:solidFill>
                <a:latin typeface="Segoe UI"/>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1"/>
          <p:cNvSpPr>
            <a:spLocks noGrp="1"/>
          </p:cNvSpPr>
          <p:nvPr>
            <p:ph type="title"/>
          </p:nvPr>
        </p:nvSpPr>
        <p:spPr>
          <a:xfrm>
            <a:off x="679774" y="646998"/>
            <a:ext cx="6714240" cy="792162"/>
          </a:xfrm>
          <a:prstGeom prst="rect">
            <a:avLst/>
          </a:prstGeom>
        </p:spPr>
        <p:txBody>
          <a:bodyPr/>
          <a:lstStyle>
            <a:lvl1pPr>
              <a:defRPr>
                <a:solidFill>
                  <a:srgbClr val="6CC176"/>
                </a:solidFill>
              </a:defRPr>
            </a:lvl1pPr>
          </a:lstStyle>
          <a:p>
            <a:r>
              <a:rPr lang="en-US" dirty="0" smtClean="0"/>
              <a:t>Click to edit Master title style</a:t>
            </a:r>
            <a:endParaRPr lang="en-US" dirty="0"/>
          </a:p>
        </p:txBody>
      </p:sp>
      <p:sp>
        <p:nvSpPr>
          <p:cNvPr id="4" name="Text Placeholder 5"/>
          <p:cNvSpPr>
            <a:spLocks noGrp="1"/>
          </p:cNvSpPr>
          <p:nvPr>
            <p:ph type="body" sz="quarter" idx="15"/>
          </p:nvPr>
        </p:nvSpPr>
        <p:spPr>
          <a:xfrm>
            <a:off x="676106" y="1447800"/>
            <a:ext cx="7772400" cy="609600"/>
          </a:xfrm>
          <a:prstGeom prst="rect">
            <a:avLst/>
          </a:prstGeom>
        </p:spPr>
        <p:txBody>
          <a:bodyPr/>
          <a:lstStyle>
            <a:lvl1pPr>
              <a:defRPr b="0">
                <a:solidFill>
                  <a:srgbClr val="6CC176"/>
                </a:solidFill>
              </a:defRPr>
            </a:lvl1pPr>
          </a:lstStyle>
          <a:p>
            <a:pPr lvl="0"/>
            <a:r>
              <a:rPr lang="en-US" dirty="0" smtClean="0"/>
              <a:t>Click to edit Master text styles</a:t>
            </a:r>
          </a:p>
        </p:txBody>
      </p:sp>
    </p:spTree>
    <p:extLst>
      <p:ext uri="{BB962C8B-B14F-4D97-AF65-F5344CB8AC3E}">
        <p14:creationId xmlns:p14="http://schemas.microsoft.com/office/powerpoint/2010/main" val="1457338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76375" y="260350"/>
            <a:ext cx="7010400" cy="1527175"/>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524000" y="1905000"/>
            <a:ext cx="3429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05400" y="1905000"/>
            <a:ext cx="3429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524000" y="4038600"/>
            <a:ext cx="3429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05400" y="4038600"/>
            <a:ext cx="3429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629400" y="6248400"/>
            <a:ext cx="1905000" cy="457200"/>
          </a:xfrm>
          <a:prstGeom prst="rect">
            <a:avLst/>
          </a:prstGeom>
        </p:spPr>
        <p:txBody>
          <a:bodyPr/>
          <a:lstStyle>
            <a:lvl1pPr>
              <a:defRPr>
                <a:latin typeface="Arial" charset="0"/>
                <a:ea typeface="ＭＳ Ｐゴシック" charset="-128"/>
              </a:defRPr>
            </a:lvl1pPr>
          </a:lstStyle>
          <a:p>
            <a:pPr>
              <a:defRPr/>
            </a:pPr>
            <a:endParaRPr lang="fi-FI"/>
          </a:p>
        </p:txBody>
      </p:sp>
      <p:sp>
        <p:nvSpPr>
          <p:cNvPr id="8" name="Footer Placeholder 7"/>
          <p:cNvSpPr>
            <a:spLocks noGrp="1"/>
          </p:cNvSpPr>
          <p:nvPr>
            <p:ph type="ftr" sz="quarter" idx="11"/>
          </p:nvPr>
        </p:nvSpPr>
        <p:spPr>
          <a:xfrm>
            <a:off x="3276600" y="6248400"/>
            <a:ext cx="2895600" cy="457200"/>
          </a:xfrm>
        </p:spPr>
        <p:txBody>
          <a:bodyPr/>
          <a:lstStyle>
            <a:lvl1pPr>
              <a:defRPr/>
            </a:lvl1pPr>
          </a:lstStyle>
          <a:p>
            <a:pPr>
              <a:defRPr/>
            </a:pPr>
            <a:endParaRPr lang="fi-FI"/>
          </a:p>
        </p:txBody>
      </p:sp>
      <p:sp>
        <p:nvSpPr>
          <p:cNvPr id="9" name="Slide Number Placeholder 8"/>
          <p:cNvSpPr>
            <a:spLocks noGrp="1"/>
          </p:cNvSpPr>
          <p:nvPr>
            <p:ph type="sldNum" sz="quarter" idx="12"/>
          </p:nvPr>
        </p:nvSpPr>
        <p:spPr>
          <a:xfrm>
            <a:off x="1524000" y="6248400"/>
            <a:ext cx="1295400" cy="457200"/>
          </a:xfrm>
          <a:prstGeom prst="rect">
            <a:avLst/>
          </a:prstGeom>
        </p:spPr>
        <p:txBody>
          <a:bodyPr/>
          <a:lstStyle>
            <a:lvl1pPr>
              <a:defRPr/>
            </a:lvl1pPr>
          </a:lstStyle>
          <a:p>
            <a:pPr>
              <a:defRPr/>
            </a:pPr>
            <a:fld id="{612E13A4-0001-481F-8344-351BE44AE0E5}" type="slidenum">
              <a:rPr lang="fi-FI"/>
              <a:pPr>
                <a:defRPr/>
              </a:pPr>
              <a:t>‹#›</a:t>
            </a:fld>
            <a:endParaRPr lang="fi-FI"/>
          </a:p>
        </p:txBody>
      </p:sp>
    </p:spTree>
    <p:extLst>
      <p:ext uri="{BB962C8B-B14F-4D97-AF65-F5344CB8AC3E}">
        <p14:creationId xmlns:p14="http://schemas.microsoft.com/office/powerpoint/2010/main" val="2555367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0"/>
          <p:cNvSpPr>
            <a:spLocks noChangeArrowheads="1"/>
          </p:cNvSpPr>
          <p:nvPr/>
        </p:nvSpPr>
        <p:spPr bwMode="gray">
          <a:xfrm rot="16200000">
            <a:off x="3200400" y="-1600200"/>
            <a:ext cx="2743200" cy="9144000"/>
          </a:xfrm>
          <a:prstGeom prst="rect">
            <a:avLst/>
          </a:prstGeom>
          <a:solidFill>
            <a:srgbClr val="015F85"/>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5" name="Rectangle 31"/>
          <p:cNvSpPr>
            <a:spLocks noChangeArrowheads="1"/>
          </p:cNvSpPr>
          <p:nvPr/>
        </p:nvSpPr>
        <p:spPr bwMode="auto">
          <a:xfrm>
            <a:off x="8612188" y="6638925"/>
            <a:ext cx="304800" cy="219075"/>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fld id="{0EFBBA4F-7641-48C0-800D-680B57B2E985}" type="slidenum">
              <a:rPr lang="en-US" sz="900">
                <a:solidFill>
                  <a:srgbClr val="C0C0C0"/>
                </a:solidFill>
              </a:rPr>
              <a:pPr defTabSz="814388" eaLnBrk="0" fontAlgn="base" hangingPunct="0">
                <a:spcBef>
                  <a:spcPct val="0"/>
                </a:spcBef>
                <a:spcAft>
                  <a:spcPct val="0"/>
                </a:spcAft>
                <a:defRPr/>
              </a:pPr>
              <a:t>‹#›</a:t>
            </a:fld>
            <a:endParaRPr lang="en-US" sz="900">
              <a:solidFill>
                <a:srgbClr val="C0C0C0"/>
              </a:solidFill>
            </a:endParaRPr>
          </a:p>
        </p:txBody>
      </p:sp>
      <p:sp>
        <p:nvSpPr>
          <p:cNvPr id="6" name="Rectangle 32"/>
          <p:cNvSpPr>
            <a:spLocks noChangeArrowheads="1"/>
          </p:cNvSpPr>
          <p:nvPr/>
        </p:nvSpPr>
        <p:spPr bwMode="auto">
          <a:xfrm>
            <a:off x="1662113" y="6673850"/>
            <a:ext cx="2427287" cy="188913"/>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a:solidFill>
                  <a:srgbClr val="C0C0C0"/>
                </a:solidFill>
              </a:rPr>
              <a:t>Copyright © 2009 Cisco Systems, Inc. All rights reserved.</a:t>
            </a:r>
          </a:p>
        </p:txBody>
      </p:sp>
      <p:sp>
        <p:nvSpPr>
          <p:cNvPr id="7" name="Rectangle 33"/>
          <p:cNvSpPr>
            <a:spLocks noChangeArrowheads="1"/>
          </p:cNvSpPr>
          <p:nvPr/>
        </p:nvSpPr>
        <p:spPr bwMode="auto">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1000" b="1">
                <a:solidFill>
                  <a:srgbClr val="C0C0C0"/>
                </a:solidFill>
              </a:rPr>
              <a:t>Cisco Confidential</a:t>
            </a:r>
          </a:p>
        </p:txBody>
      </p:sp>
      <p:sp>
        <p:nvSpPr>
          <p:cNvPr id="8" name="Rectangle 34"/>
          <p:cNvSpPr>
            <a:spLocks noChangeArrowheads="1"/>
          </p:cNvSpPr>
          <p:nvPr/>
        </p:nvSpPr>
        <p:spPr bwMode="black">
          <a:xfrm>
            <a:off x="8491538" y="6638925"/>
            <a:ext cx="165100" cy="219075"/>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endParaRPr lang="en-US" sz="900">
              <a:solidFill>
                <a:srgbClr val="C0C0C0"/>
              </a:solidFill>
            </a:endParaRPr>
          </a:p>
        </p:txBody>
      </p:sp>
      <p:sp>
        <p:nvSpPr>
          <p:cNvPr id="9" name="Rectangle 36"/>
          <p:cNvSpPr>
            <a:spLocks noChangeArrowheads="1"/>
          </p:cNvSpPr>
          <p:nvPr/>
        </p:nvSpPr>
        <p:spPr bwMode="black">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1000" b="1">
                <a:solidFill>
                  <a:srgbClr val="C0C0C0"/>
                </a:solidFill>
              </a:rPr>
              <a:t>Cisco Confidential</a:t>
            </a:r>
          </a:p>
        </p:txBody>
      </p:sp>
      <p:grpSp>
        <p:nvGrpSpPr>
          <p:cNvPr id="10" name="Group 37"/>
          <p:cNvGrpSpPr>
            <a:grpSpLocks/>
          </p:cNvGrpSpPr>
          <p:nvPr/>
        </p:nvGrpSpPr>
        <p:grpSpPr bwMode="auto">
          <a:xfrm>
            <a:off x="394447" y="296863"/>
            <a:ext cx="1676400" cy="1020949"/>
            <a:chOff x="3272" y="1316"/>
            <a:chExt cx="1889" cy="1002"/>
          </a:xfrm>
          <a:scene3d>
            <a:camera prst="orthographicFront">
              <a:rot lat="0" lon="0" rev="0"/>
            </a:camera>
            <a:lightRig rig="balanced" dir="t">
              <a:rot lat="0" lon="0" rev="8700000"/>
            </a:lightRig>
          </a:scene3d>
        </p:grpSpPr>
        <p:sp>
          <p:nvSpPr>
            <p:cNvPr id="11" name="AutoShape 38"/>
            <p:cNvSpPr>
              <a:spLocks noChangeAspect="1" noChangeArrowheads="1" noTextEdit="1"/>
            </p:cNvSpPr>
            <p:nvPr/>
          </p:nvSpPr>
          <p:spPr bwMode="black">
            <a:xfrm>
              <a:off x="3272" y="1316"/>
              <a:ext cx="1889" cy="100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2" name="Rectangle 39"/>
            <p:cNvSpPr>
              <a:spLocks noChangeArrowheads="1"/>
            </p:cNvSpPr>
            <p:nvPr/>
          </p:nvSpPr>
          <p:spPr bwMode="black">
            <a:xfrm>
              <a:off x="3803" y="1980"/>
              <a:ext cx="86" cy="325"/>
            </a:xfrm>
            <a:prstGeom prst="rect">
              <a:avLst/>
            </a:prstGeom>
            <a:solidFill>
              <a:srgbClr val="B21A1A"/>
            </a:solidFill>
            <a:ln w="9525">
              <a:noFill/>
              <a:miter lim="800000"/>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3" name="Freeform 4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4" name="Freeform 4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5" name="Freeform 4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6" name="Freeform 4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7" name="Freeform 4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8" name="Freeform 4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9" name="Freeform 4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20" name="Freeform 4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21" name="Freeform 4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22" name="Freeform 4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23" name="Freeform 5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24" name="Freeform 5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25" name="Freeform 5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grpSp>
      <p:sp>
        <p:nvSpPr>
          <p:cNvPr id="26" name="Rectangle 55"/>
          <p:cNvSpPr>
            <a:spLocks noChangeArrowheads="1"/>
          </p:cNvSpPr>
          <p:nvPr/>
        </p:nvSpPr>
        <p:spPr bwMode="auto">
          <a:xfrm>
            <a:off x="5453063" y="6638925"/>
            <a:ext cx="1898650" cy="219075"/>
          </a:xfrm>
          <a:prstGeom prst="rect">
            <a:avLst/>
          </a:prstGeom>
          <a:noFill/>
          <a:ln w="9525" algn="ctr">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900">
                <a:solidFill>
                  <a:srgbClr val="C0C0C0"/>
                </a:solidFill>
              </a:rPr>
              <a:t>Internet Business Solutions Group</a:t>
            </a:r>
          </a:p>
        </p:txBody>
      </p:sp>
      <p:grpSp>
        <p:nvGrpSpPr>
          <p:cNvPr id="27" name="Group 56"/>
          <p:cNvGrpSpPr>
            <a:grpSpLocks/>
          </p:cNvGrpSpPr>
          <p:nvPr/>
        </p:nvGrpSpPr>
        <p:grpSpPr bwMode="auto">
          <a:xfrm>
            <a:off x="5237163" y="6662738"/>
            <a:ext cx="174625" cy="176212"/>
            <a:chOff x="3209" y="4185"/>
            <a:chExt cx="110" cy="111"/>
          </a:xfrm>
        </p:grpSpPr>
        <p:grpSp>
          <p:nvGrpSpPr>
            <p:cNvPr id="28" name="Group 57"/>
            <p:cNvGrpSpPr>
              <a:grpSpLocks/>
            </p:cNvGrpSpPr>
            <p:nvPr userDrawn="1"/>
          </p:nvGrpSpPr>
          <p:grpSpPr bwMode="auto">
            <a:xfrm>
              <a:off x="3209" y="4188"/>
              <a:ext cx="23" cy="113"/>
              <a:chOff x="942" y="1524"/>
              <a:chExt cx="210" cy="1032"/>
            </a:xfrm>
          </p:grpSpPr>
          <p:sp>
            <p:nvSpPr>
              <p:cNvPr id="37" name="Oval 58"/>
              <p:cNvSpPr>
                <a:spLocks noChangeArrowheads="1"/>
              </p:cNvSpPr>
              <p:nvPr/>
            </p:nvSpPr>
            <p:spPr bwMode="auto">
              <a:xfrm>
                <a:off x="942" y="2346"/>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38" name="Oval 59"/>
              <p:cNvSpPr>
                <a:spLocks noChangeArrowheads="1"/>
              </p:cNvSpPr>
              <p:nvPr/>
            </p:nvSpPr>
            <p:spPr bwMode="auto">
              <a:xfrm>
                <a:off x="942" y="1935"/>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39" name="Oval 60"/>
              <p:cNvSpPr>
                <a:spLocks noChangeArrowheads="1"/>
              </p:cNvSpPr>
              <p:nvPr/>
            </p:nvSpPr>
            <p:spPr bwMode="auto">
              <a:xfrm>
                <a:off x="942" y="1524"/>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grpSp>
        <p:grpSp>
          <p:nvGrpSpPr>
            <p:cNvPr id="29" name="Group 61"/>
            <p:cNvGrpSpPr>
              <a:grpSpLocks/>
            </p:cNvGrpSpPr>
            <p:nvPr userDrawn="1"/>
          </p:nvGrpSpPr>
          <p:grpSpPr bwMode="auto">
            <a:xfrm>
              <a:off x="3253" y="4188"/>
              <a:ext cx="22" cy="113"/>
              <a:chOff x="942" y="1524"/>
              <a:chExt cx="210" cy="1032"/>
            </a:xfrm>
          </p:grpSpPr>
          <p:sp>
            <p:nvSpPr>
              <p:cNvPr id="34" name="Oval 62"/>
              <p:cNvSpPr>
                <a:spLocks noChangeArrowheads="1"/>
              </p:cNvSpPr>
              <p:nvPr/>
            </p:nvSpPr>
            <p:spPr bwMode="auto">
              <a:xfrm>
                <a:off x="942" y="2346"/>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35" name="Oval 63"/>
              <p:cNvSpPr>
                <a:spLocks noChangeArrowheads="1"/>
              </p:cNvSpPr>
              <p:nvPr/>
            </p:nvSpPr>
            <p:spPr bwMode="auto">
              <a:xfrm>
                <a:off x="942" y="1935"/>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36" name="Oval 64"/>
              <p:cNvSpPr>
                <a:spLocks noChangeArrowheads="1"/>
              </p:cNvSpPr>
              <p:nvPr/>
            </p:nvSpPr>
            <p:spPr bwMode="auto">
              <a:xfrm>
                <a:off x="942" y="1524"/>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grpSp>
        <p:grpSp>
          <p:nvGrpSpPr>
            <p:cNvPr id="30" name="Group 65"/>
            <p:cNvGrpSpPr>
              <a:grpSpLocks/>
            </p:cNvGrpSpPr>
            <p:nvPr userDrawn="1"/>
          </p:nvGrpSpPr>
          <p:grpSpPr bwMode="auto">
            <a:xfrm>
              <a:off x="3296" y="4188"/>
              <a:ext cx="23" cy="113"/>
              <a:chOff x="942" y="1524"/>
              <a:chExt cx="210" cy="1032"/>
            </a:xfrm>
          </p:grpSpPr>
          <p:sp>
            <p:nvSpPr>
              <p:cNvPr id="31" name="Oval 66"/>
              <p:cNvSpPr>
                <a:spLocks noChangeArrowheads="1"/>
              </p:cNvSpPr>
              <p:nvPr/>
            </p:nvSpPr>
            <p:spPr bwMode="auto">
              <a:xfrm>
                <a:off x="942" y="2346"/>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32" name="Oval 67"/>
              <p:cNvSpPr>
                <a:spLocks noChangeArrowheads="1"/>
              </p:cNvSpPr>
              <p:nvPr/>
            </p:nvSpPr>
            <p:spPr bwMode="auto">
              <a:xfrm>
                <a:off x="942" y="1935"/>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33" name="Oval 68"/>
              <p:cNvSpPr>
                <a:spLocks noChangeArrowheads="1"/>
              </p:cNvSpPr>
              <p:nvPr/>
            </p:nvSpPr>
            <p:spPr bwMode="auto">
              <a:xfrm>
                <a:off x="942" y="1524"/>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grpSp>
      </p:grpSp>
      <p:pic>
        <p:nvPicPr>
          <p:cNvPr id="40" name="Picture 3"/>
          <p:cNvPicPr>
            <a:picLocks noChangeAspect="1" noChangeArrowheads="1"/>
          </p:cNvPicPr>
          <p:nvPr/>
        </p:nvPicPr>
        <p:blipFill>
          <a:blip r:embed="rId2"/>
          <a:srcRect b="12222"/>
          <a:stretch>
            <a:fillRect/>
          </a:stretch>
        </p:blipFill>
        <p:spPr bwMode="auto">
          <a:xfrm>
            <a:off x="3576638" y="161925"/>
            <a:ext cx="1882775" cy="1344613"/>
          </a:xfrm>
          <a:prstGeom prst="rect">
            <a:avLst/>
          </a:prstGeom>
          <a:noFill/>
          <a:ln w="9525">
            <a:noFill/>
            <a:miter lim="800000"/>
            <a:headEnd/>
            <a:tailEnd/>
          </a:ln>
        </p:spPr>
      </p:pic>
      <p:pic>
        <p:nvPicPr>
          <p:cNvPr id="41" name="Picture 5" descr="IDA Ireland Logo">
            <a:hlinkClick r:id="rId3" tooltip="Return to IDA Ireland Homepage"/>
          </p:cNvPr>
          <p:cNvPicPr>
            <a:picLocks noChangeAspect="1" noChangeArrowheads="1"/>
          </p:cNvPicPr>
          <p:nvPr/>
        </p:nvPicPr>
        <p:blipFill>
          <a:blip r:embed="rId4"/>
          <a:srcRect/>
          <a:stretch>
            <a:fillRect/>
          </a:stretch>
        </p:blipFill>
        <p:spPr bwMode="auto">
          <a:xfrm>
            <a:off x="6854825" y="309563"/>
            <a:ext cx="1885950" cy="1017587"/>
          </a:xfrm>
          <a:prstGeom prst="rect">
            <a:avLst/>
          </a:prstGeom>
          <a:noFill/>
          <a:ln w="9525">
            <a:noFill/>
            <a:miter lim="800000"/>
            <a:headEnd/>
            <a:tailEnd/>
          </a:ln>
        </p:spPr>
      </p:pic>
      <p:sp>
        <p:nvSpPr>
          <p:cNvPr id="1103925" name="Rectangle 53"/>
          <p:cNvSpPr>
            <a:spLocks noGrp="1" noChangeArrowheads="1"/>
          </p:cNvSpPr>
          <p:nvPr>
            <p:ph type="ctrTitle"/>
          </p:nvPr>
        </p:nvSpPr>
        <p:spPr bwMode="white">
          <a:xfrm>
            <a:off x="650875" y="2557463"/>
            <a:ext cx="7669213" cy="830262"/>
          </a:xfrm>
          <a:ln/>
        </p:spPr>
        <p:txBody>
          <a:bodyPr anchor="ctr"/>
          <a:lstStyle>
            <a:lvl1pPr>
              <a:defRPr>
                <a:solidFill>
                  <a:srgbClr val="FFFFFF"/>
                </a:solidFill>
              </a:defRPr>
            </a:lvl1pPr>
          </a:lstStyle>
          <a:p>
            <a:r>
              <a:rPr lang="en-US"/>
              <a:t>Click To Edit Master Title Style</a:t>
            </a:r>
          </a:p>
        </p:txBody>
      </p:sp>
      <p:sp>
        <p:nvSpPr>
          <p:cNvPr id="1103926" name="Rectangle 54"/>
          <p:cNvSpPr>
            <a:spLocks noGrp="1" noChangeArrowheads="1"/>
          </p:cNvSpPr>
          <p:nvPr>
            <p:ph type="subTitle" idx="1"/>
          </p:nvPr>
        </p:nvSpPr>
        <p:spPr>
          <a:xfrm>
            <a:off x="650875" y="4733925"/>
            <a:ext cx="6940550" cy="419100"/>
          </a:xfrm>
          <a:ln/>
        </p:spPr>
        <p:txBody>
          <a:bodyPr/>
          <a:lstStyle>
            <a:lvl1pPr marL="0" indent="0">
              <a:lnSpc>
                <a:spcPct val="90000"/>
              </a:lnSpc>
              <a:spcBef>
                <a:spcPct val="0"/>
              </a:spcBef>
              <a:buFont typeface="Wingdings" pitchFamily="2" charset="2"/>
              <a:buNone/>
              <a:defRPr sz="2000" b="1"/>
            </a:lvl1pPr>
          </a:lstStyle>
          <a:p>
            <a:r>
              <a:rPr lang="en-US"/>
              <a:t>Click to Edit Master Subtitle Style</a:t>
            </a:r>
          </a:p>
        </p:txBody>
      </p:sp>
    </p:spTree>
    <p:extLst>
      <p:ext uri="{BB962C8B-B14F-4D97-AF65-F5344CB8AC3E}">
        <p14:creationId xmlns:p14="http://schemas.microsoft.com/office/powerpoint/2010/main" val="3599471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6675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68969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55638" y="152082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02175" y="152082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4224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324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16824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97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9696D-7790-4F36-A854-310632B74F31}" type="datetimeFigureOut">
              <a:rPr lang="en-GB" smtClean="0"/>
              <a:t>13/04/2011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A356D4-6250-41A7-AC87-6C651C755E2C}" type="slidenum">
              <a:rPr lang="en-GB" smtClean="0"/>
              <a:t>‹#›</a:t>
            </a:fld>
            <a:endParaRPr lang="en-GB"/>
          </a:p>
        </p:txBody>
      </p:sp>
    </p:spTree>
    <p:extLst>
      <p:ext uri="{BB962C8B-B14F-4D97-AF65-F5344CB8AC3E}">
        <p14:creationId xmlns:p14="http://schemas.microsoft.com/office/powerpoint/2010/main" val="3972123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4927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0384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3214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304800"/>
            <a:ext cx="2035175" cy="47879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55638" y="304800"/>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16813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55638" y="1520825"/>
            <a:ext cx="7940675" cy="3571875"/>
          </a:xfrm>
        </p:spPr>
        <p:txBody>
          <a:bodyPr/>
          <a:lstStyle/>
          <a:p>
            <a:pPr lvl="0"/>
            <a:endParaRPr lang="en-GB" noProof="0"/>
          </a:p>
        </p:txBody>
      </p:sp>
    </p:spTree>
    <p:extLst>
      <p:ext uri="{BB962C8B-B14F-4D97-AF65-F5344CB8AC3E}">
        <p14:creationId xmlns:p14="http://schemas.microsoft.com/office/powerpoint/2010/main" val="782754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gray">
          <a:xfrm rot="16200000">
            <a:off x="3200400" y="-1600200"/>
            <a:ext cx="2743200" cy="9144000"/>
          </a:xfrm>
          <a:prstGeom prst="rect">
            <a:avLst/>
          </a:prstGeom>
          <a:solidFill>
            <a:srgbClr val="015F85"/>
          </a:solidFill>
          <a:ln w="9525" algn="ctr">
            <a:noFill/>
            <a:miter lim="800000"/>
            <a:headEnd/>
            <a:tailEnd/>
          </a:ln>
          <a:effectLst/>
        </p:spPr>
        <p:txBody>
          <a:bodyPr wrap="none" lIns="73025" tIns="36512" rIns="73025" bIns="36512" anchor="ctr"/>
          <a:lstStyle/>
          <a:p>
            <a:pPr fontAlgn="base">
              <a:spcBef>
                <a:spcPct val="0"/>
              </a:spcBef>
              <a:spcAft>
                <a:spcPct val="0"/>
              </a:spcAft>
              <a:defRPr/>
            </a:pPr>
            <a:endParaRPr lang="en-US" sz="2400">
              <a:solidFill>
                <a:srgbClr val="000000"/>
              </a:solidFill>
            </a:endParaRPr>
          </a:p>
        </p:txBody>
      </p:sp>
      <p:sp>
        <p:nvSpPr>
          <p:cNvPr id="5" name="Rectangle 3"/>
          <p:cNvSpPr>
            <a:spLocks noChangeArrowheads="1"/>
          </p:cNvSpPr>
          <p:nvPr/>
        </p:nvSpPr>
        <p:spPr bwMode="auto">
          <a:xfrm>
            <a:off x="8612188" y="6638925"/>
            <a:ext cx="304800" cy="219075"/>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fld id="{ED713EC0-CE71-454A-90BF-B0F7449D1D47}" type="slidenum">
              <a:rPr lang="en-GB" sz="900">
                <a:solidFill>
                  <a:srgbClr val="C0C0C0"/>
                </a:solidFill>
              </a:rPr>
              <a:pPr defTabSz="814388" eaLnBrk="0" fontAlgn="base" hangingPunct="0">
                <a:spcBef>
                  <a:spcPct val="0"/>
                </a:spcBef>
                <a:spcAft>
                  <a:spcPct val="0"/>
                </a:spcAft>
                <a:defRPr/>
              </a:pPr>
              <a:t>‹#›</a:t>
            </a:fld>
            <a:endParaRPr lang="en-GB" sz="900">
              <a:solidFill>
                <a:srgbClr val="C0C0C0"/>
              </a:solidFill>
            </a:endParaRPr>
          </a:p>
        </p:txBody>
      </p:sp>
      <p:sp>
        <p:nvSpPr>
          <p:cNvPr id="6" name="Rectangle 4"/>
          <p:cNvSpPr>
            <a:spLocks noChangeArrowheads="1"/>
          </p:cNvSpPr>
          <p:nvPr/>
        </p:nvSpPr>
        <p:spPr bwMode="auto">
          <a:xfrm>
            <a:off x="1662113" y="6673850"/>
            <a:ext cx="2427287" cy="188913"/>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GB" sz="700">
                <a:solidFill>
                  <a:srgbClr val="C0C0C0"/>
                </a:solidFill>
              </a:rPr>
              <a:t>Copyright © 2009 Cisco Systems, Inc. All rights reserved.</a:t>
            </a:r>
          </a:p>
        </p:txBody>
      </p:sp>
      <p:sp>
        <p:nvSpPr>
          <p:cNvPr id="7" name="Rectangle 5"/>
          <p:cNvSpPr>
            <a:spLocks noChangeArrowheads="1"/>
          </p:cNvSpPr>
          <p:nvPr/>
        </p:nvSpPr>
        <p:spPr bwMode="auto">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GB" sz="1000" b="1">
                <a:solidFill>
                  <a:srgbClr val="C0C0C0"/>
                </a:solidFill>
              </a:rPr>
              <a:t>Cisco Confidential</a:t>
            </a:r>
          </a:p>
        </p:txBody>
      </p:sp>
      <p:sp>
        <p:nvSpPr>
          <p:cNvPr id="8" name="Rectangle 6"/>
          <p:cNvSpPr>
            <a:spLocks noChangeArrowheads="1"/>
          </p:cNvSpPr>
          <p:nvPr/>
        </p:nvSpPr>
        <p:spPr bwMode="black">
          <a:xfrm>
            <a:off x="8491538" y="6638925"/>
            <a:ext cx="165100" cy="219075"/>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endParaRPr lang="en-GB" sz="900">
              <a:solidFill>
                <a:srgbClr val="C0C0C0"/>
              </a:solidFill>
            </a:endParaRPr>
          </a:p>
        </p:txBody>
      </p:sp>
      <p:sp>
        <p:nvSpPr>
          <p:cNvPr id="9" name="Rectangle 7"/>
          <p:cNvSpPr>
            <a:spLocks noChangeArrowheads="1"/>
          </p:cNvSpPr>
          <p:nvPr/>
        </p:nvSpPr>
        <p:spPr bwMode="black">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GB" sz="1000" b="1">
                <a:solidFill>
                  <a:srgbClr val="C0C0C0"/>
                </a:solidFill>
              </a:rPr>
              <a:t>Cisco Confidential</a:t>
            </a:r>
          </a:p>
        </p:txBody>
      </p:sp>
      <p:grpSp>
        <p:nvGrpSpPr>
          <p:cNvPr id="10" name="Group 8"/>
          <p:cNvGrpSpPr>
            <a:grpSpLocks/>
          </p:cNvGrpSpPr>
          <p:nvPr/>
        </p:nvGrpSpPr>
        <p:grpSpPr bwMode="auto">
          <a:xfrm>
            <a:off x="609600" y="525463"/>
            <a:ext cx="1447800" cy="769937"/>
            <a:chOff x="3272" y="1316"/>
            <a:chExt cx="1889" cy="1002"/>
          </a:xfrm>
        </p:grpSpPr>
        <p:sp>
          <p:nvSpPr>
            <p:cNvPr id="11" name="AutoShape 9"/>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fontAlgn="base">
                <a:spcBef>
                  <a:spcPct val="0"/>
                </a:spcBef>
                <a:spcAft>
                  <a:spcPct val="0"/>
                </a:spcAft>
                <a:defRPr/>
              </a:pPr>
              <a:endParaRPr lang="en-US" sz="2400">
                <a:solidFill>
                  <a:srgbClr val="000000"/>
                </a:solidFill>
              </a:endParaRPr>
            </a:p>
          </p:txBody>
        </p:sp>
        <p:sp>
          <p:nvSpPr>
            <p:cNvPr id="12" name="Rectangle 10"/>
            <p:cNvSpPr>
              <a:spLocks noChangeArrowheads="1"/>
            </p:cNvSpPr>
            <p:nvPr/>
          </p:nvSpPr>
          <p:spPr bwMode="black">
            <a:xfrm>
              <a:off x="3802" y="1979"/>
              <a:ext cx="87" cy="326"/>
            </a:xfrm>
            <a:prstGeom prst="rect">
              <a:avLst/>
            </a:prstGeom>
            <a:solidFill>
              <a:srgbClr val="B21A1A"/>
            </a:solidFill>
            <a:ln w="9525">
              <a:noFill/>
              <a:miter lim="800000"/>
              <a:headEnd/>
              <a:tailEnd/>
            </a:ln>
          </p:spPr>
          <p:txBody>
            <a:bodyPr/>
            <a:lstStyle/>
            <a:p>
              <a:pPr fontAlgn="base">
                <a:spcBef>
                  <a:spcPct val="0"/>
                </a:spcBef>
                <a:spcAft>
                  <a:spcPct val="0"/>
                </a:spcAft>
                <a:defRPr/>
              </a:pPr>
              <a:endParaRPr lang="en-US" sz="2400">
                <a:solidFill>
                  <a:srgbClr val="000000"/>
                </a:solidFill>
              </a:endParaRPr>
            </a:p>
          </p:txBody>
        </p:sp>
        <p:sp>
          <p:nvSpPr>
            <p:cNvPr id="13" name="Freeform 11"/>
            <p:cNvSpPr>
              <a:spLocks/>
            </p:cNvSpPr>
            <p:nvPr/>
          </p:nvSpPr>
          <p:spPr bwMode="black">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fontAlgn="base">
                <a:spcBef>
                  <a:spcPct val="0"/>
                </a:spcBef>
                <a:spcAft>
                  <a:spcPct val="0"/>
                </a:spcAft>
                <a:defRPr/>
              </a:pPr>
              <a:endParaRPr lang="en-US" sz="2400">
                <a:solidFill>
                  <a:srgbClr val="000000"/>
                </a:solidFill>
              </a:endParaRPr>
            </a:p>
          </p:txBody>
        </p:sp>
        <p:sp>
          <p:nvSpPr>
            <p:cNvPr id="14" name="Freeform 12"/>
            <p:cNvSpPr>
              <a:spLocks/>
            </p:cNvSpPr>
            <p:nvPr/>
          </p:nvSpPr>
          <p:spPr bwMode="black">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fontAlgn="base">
                <a:spcBef>
                  <a:spcPct val="0"/>
                </a:spcBef>
                <a:spcAft>
                  <a:spcPct val="0"/>
                </a:spcAft>
                <a:defRPr/>
              </a:pPr>
              <a:endParaRPr lang="en-US" sz="2400">
                <a:solidFill>
                  <a:srgbClr val="000000"/>
                </a:solidFill>
              </a:endParaRPr>
            </a:p>
          </p:txBody>
        </p:sp>
        <p:sp>
          <p:nvSpPr>
            <p:cNvPr id="15" name="Freeform 13"/>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fontAlgn="base">
                <a:spcBef>
                  <a:spcPct val="0"/>
                </a:spcBef>
                <a:spcAft>
                  <a:spcPct val="0"/>
                </a:spcAft>
                <a:defRPr/>
              </a:pPr>
              <a:endParaRPr lang="en-US" sz="2400">
                <a:solidFill>
                  <a:srgbClr val="000000"/>
                </a:solidFill>
              </a:endParaRPr>
            </a:p>
          </p:txBody>
        </p:sp>
        <p:sp>
          <p:nvSpPr>
            <p:cNvPr id="16" name="Freeform 14"/>
            <p:cNvSpPr>
              <a:spLocks/>
            </p:cNvSpPr>
            <p:nvPr/>
          </p:nvSpPr>
          <p:spPr bwMode="black">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fontAlgn="base">
                <a:spcBef>
                  <a:spcPct val="0"/>
                </a:spcBef>
                <a:spcAft>
                  <a:spcPct val="0"/>
                </a:spcAft>
                <a:defRPr/>
              </a:pPr>
              <a:endParaRPr lang="en-US" sz="2400">
                <a:solidFill>
                  <a:srgbClr val="000000"/>
                </a:solidFill>
              </a:endParaRPr>
            </a:p>
          </p:txBody>
        </p:sp>
        <p:sp>
          <p:nvSpPr>
            <p:cNvPr id="17" name="Freeform 15"/>
            <p:cNvSpPr>
              <a:spLocks/>
            </p:cNvSpPr>
            <p:nvPr/>
          </p:nvSpPr>
          <p:spPr bwMode="black">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fontAlgn="base">
                <a:spcBef>
                  <a:spcPct val="0"/>
                </a:spcBef>
                <a:spcAft>
                  <a:spcPct val="0"/>
                </a:spcAft>
                <a:defRPr/>
              </a:pPr>
              <a:endParaRPr lang="en-US" sz="2400">
                <a:solidFill>
                  <a:srgbClr val="000000"/>
                </a:solidFill>
              </a:endParaRPr>
            </a:p>
          </p:txBody>
        </p:sp>
        <p:sp>
          <p:nvSpPr>
            <p:cNvPr id="18" name="Freeform 16"/>
            <p:cNvSpPr>
              <a:spLocks/>
            </p:cNvSpPr>
            <p:nvPr/>
          </p:nvSpPr>
          <p:spPr bwMode="black">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fontAlgn="base">
                <a:spcBef>
                  <a:spcPct val="0"/>
                </a:spcBef>
                <a:spcAft>
                  <a:spcPct val="0"/>
                </a:spcAft>
                <a:defRPr/>
              </a:pPr>
              <a:endParaRPr lang="en-US" sz="2400">
                <a:solidFill>
                  <a:srgbClr val="000000"/>
                </a:solidFill>
              </a:endParaRPr>
            </a:p>
          </p:txBody>
        </p:sp>
        <p:sp>
          <p:nvSpPr>
            <p:cNvPr id="19" name="Freeform 17"/>
            <p:cNvSpPr>
              <a:spLocks/>
            </p:cNvSpPr>
            <p:nvPr/>
          </p:nvSpPr>
          <p:spPr bwMode="black">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fontAlgn="base">
                <a:spcBef>
                  <a:spcPct val="0"/>
                </a:spcBef>
                <a:spcAft>
                  <a:spcPct val="0"/>
                </a:spcAft>
                <a:defRPr/>
              </a:pPr>
              <a:endParaRPr lang="en-US" sz="2400">
                <a:solidFill>
                  <a:srgbClr val="000000"/>
                </a:solidFill>
              </a:endParaRPr>
            </a:p>
          </p:txBody>
        </p:sp>
        <p:sp>
          <p:nvSpPr>
            <p:cNvPr id="20" name="Freeform 18"/>
            <p:cNvSpPr>
              <a:spLocks/>
            </p:cNvSpPr>
            <p:nvPr/>
          </p:nvSpPr>
          <p:spPr bwMode="black">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fontAlgn="base">
                <a:spcBef>
                  <a:spcPct val="0"/>
                </a:spcBef>
                <a:spcAft>
                  <a:spcPct val="0"/>
                </a:spcAft>
                <a:defRPr/>
              </a:pPr>
              <a:endParaRPr lang="en-US" sz="2400">
                <a:solidFill>
                  <a:srgbClr val="000000"/>
                </a:solidFill>
              </a:endParaRPr>
            </a:p>
          </p:txBody>
        </p:sp>
        <p:sp>
          <p:nvSpPr>
            <p:cNvPr id="21" name="Freeform 19"/>
            <p:cNvSpPr>
              <a:spLocks/>
            </p:cNvSpPr>
            <p:nvPr/>
          </p:nvSpPr>
          <p:spPr bwMode="black">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fontAlgn="base">
                <a:spcBef>
                  <a:spcPct val="0"/>
                </a:spcBef>
                <a:spcAft>
                  <a:spcPct val="0"/>
                </a:spcAft>
                <a:defRPr/>
              </a:pPr>
              <a:endParaRPr lang="en-US" sz="2400">
                <a:solidFill>
                  <a:srgbClr val="000000"/>
                </a:solidFill>
              </a:endParaRPr>
            </a:p>
          </p:txBody>
        </p:sp>
        <p:sp>
          <p:nvSpPr>
            <p:cNvPr id="22" name="Freeform 20"/>
            <p:cNvSpPr>
              <a:spLocks/>
            </p:cNvSpPr>
            <p:nvPr/>
          </p:nvSpPr>
          <p:spPr bwMode="black">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base">
                <a:spcBef>
                  <a:spcPct val="0"/>
                </a:spcBef>
                <a:spcAft>
                  <a:spcPct val="0"/>
                </a:spcAft>
                <a:defRPr/>
              </a:pPr>
              <a:endParaRPr lang="en-US" sz="2400">
                <a:solidFill>
                  <a:srgbClr val="000000"/>
                </a:solidFill>
              </a:endParaRPr>
            </a:p>
          </p:txBody>
        </p:sp>
        <p:sp>
          <p:nvSpPr>
            <p:cNvPr id="23" name="Freeform 21"/>
            <p:cNvSpPr>
              <a:spLocks/>
            </p:cNvSpPr>
            <p:nvPr/>
          </p:nvSpPr>
          <p:spPr bwMode="black">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fontAlgn="base">
                <a:spcBef>
                  <a:spcPct val="0"/>
                </a:spcBef>
                <a:spcAft>
                  <a:spcPct val="0"/>
                </a:spcAft>
                <a:defRPr/>
              </a:pPr>
              <a:endParaRPr lang="en-US" sz="2400">
                <a:solidFill>
                  <a:srgbClr val="000000"/>
                </a:solidFill>
              </a:endParaRPr>
            </a:p>
          </p:txBody>
        </p:sp>
        <p:sp>
          <p:nvSpPr>
            <p:cNvPr id="24" name="Freeform 22"/>
            <p:cNvSpPr>
              <a:spLocks/>
            </p:cNvSpPr>
            <p:nvPr/>
          </p:nvSpPr>
          <p:spPr bwMode="black">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base">
                <a:spcBef>
                  <a:spcPct val="0"/>
                </a:spcBef>
                <a:spcAft>
                  <a:spcPct val="0"/>
                </a:spcAft>
                <a:defRPr/>
              </a:pPr>
              <a:endParaRPr lang="en-US" sz="2400">
                <a:solidFill>
                  <a:srgbClr val="000000"/>
                </a:solidFill>
              </a:endParaRPr>
            </a:p>
          </p:txBody>
        </p:sp>
        <p:sp>
          <p:nvSpPr>
            <p:cNvPr id="25" name="Freeform 23"/>
            <p:cNvSpPr>
              <a:spLocks/>
            </p:cNvSpPr>
            <p:nvPr/>
          </p:nvSpPr>
          <p:spPr bwMode="black">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fontAlgn="base">
                <a:spcBef>
                  <a:spcPct val="0"/>
                </a:spcBef>
                <a:spcAft>
                  <a:spcPct val="0"/>
                </a:spcAft>
                <a:defRPr/>
              </a:pPr>
              <a:endParaRPr lang="en-US" sz="2400">
                <a:solidFill>
                  <a:srgbClr val="000000"/>
                </a:solidFill>
              </a:endParaRPr>
            </a:p>
          </p:txBody>
        </p:sp>
      </p:grpSp>
      <p:sp>
        <p:nvSpPr>
          <p:cNvPr id="26" name="Rectangle 26"/>
          <p:cNvSpPr>
            <a:spLocks noChangeArrowheads="1"/>
          </p:cNvSpPr>
          <p:nvPr/>
        </p:nvSpPr>
        <p:spPr bwMode="auto">
          <a:xfrm>
            <a:off x="5453063" y="6638925"/>
            <a:ext cx="1898650" cy="219075"/>
          </a:xfrm>
          <a:prstGeom prst="rect">
            <a:avLst/>
          </a:prstGeom>
          <a:noFill/>
          <a:ln w="9525" algn="ctr">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GB" sz="900">
                <a:solidFill>
                  <a:srgbClr val="C0C0C0"/>
                </a:solidFill>
              </a:rPr>
              <a:t>Internet Business Solutions Group</a:t>
            </a:r>
          </a:p>
        </p:txBody>
      </p:sp>
      <p:grpSp>
        <p:nvGrpSpPr>
          <p:cNvPr id="27" name="Group 27"/>
          <p:cNvGrpSpPr>
            <a:grpSpLocks/>
          </p:cNvGrpSpPr>
          <p:nvPr/>
        </p:nvGrpSpPr>
        <p:grpSpPr bwMode="auto">
          <a:xfrm>
            <a:off x="5237163" y="6662738"/>
            <a:ext cx="174625" cy="176212"/>
            <a:chOff x="3209" y="4185"/>
            <a:chExt cx="110" cy="111"/>
          </a:xfrm>
        </p:grpSpPr>
        <p:grpSp>
          <p:nvGrpSpPr>
            <p:cNvPr id="28" name="Group 28"/>
            <p:cNvGrpSpPr>
              <a:grpSpLocks/>
            </p:cNvGrpSpPr>
            <p:nvPr userDrawn="1"/>
          </p:nvGrpSpPr>
          <p:grpSpPr bwMode="auto">
            <a:xfrm>
              <a:off x="3209" y="4188"/>
              <a:ext cx="23" cy="113"/>
              <a:chOff x="942" y="1524"/>
              <a:chExt cx="210" cy="1032"/>
            </a:xfrm>
          </p:grpSpPr>
          <p:sp>
            <p:nvSpPr>
              <p:cNvPr id="37" name="Oval 29"/>
              <p:cNvSpPr>
                <a:spLocks noChangeArrowheads="1"/>
              </p:cNvSpPr>
              <p:nvPr/>
            </p:nvSpPr>
            <p:spPr bwMode="auto">
              <a:xfrm>
                <a:off x="942" y="2346"/>
                <a:ext cx="210" cy="210"/>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sp>
            <p:nvSpPr>
              <p:cNvPr id="38" name="Oval 30"/>
              <p:cNvSpPr>
                <a:spLocks noChangeArrowheads="1"/>
              </p:cNvSpPr>
              <p:nvPr/>
            </p:nvSpPr>
            <p:spPr bwMode="auto">
              <a:xfrm>
                <a:off x="942" y="1935"/>
                <a:ext cx="210" cy="210"/>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sp>
            <p:nvSpPr>
              <p:cNvPr id="39" name="Oval 31"/>
              <p:cNvSpPr>
                <a:spLocks noChangeArrowheads="1"/>
              </p:cNvSpPr>
              <p:nvPr/>
            </p:nvSpPr>
            <p:spPr bwMode="auto">
              <a:xfrm>
                <a:off x="942" y="1524"/>
                <a:ext cx="210" cy="210"/>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grpSp>
        <p:grpSp>
          <p:nvGrpSpPr>
            <p:cNvPr id="29" name="Group 32"/>
            <p:cNvGrpSpPr>
              <a:grpSpLocks/>
            </p:cNvGrpSpPr>
            <p:nvPr userDrawn="1"/>
          </p:nvGrpSpPr>
          <p:grpSpPr bwMode="auto">
            <a:xfrm>
              <a:off x="3253" y="4188"/>
              <a:ext cx="22" cy="113"/>
              <a:chOff x="942" y="1524"/>
              <a:chExt cx="210" cy="1032"/>
            </a:xfrm>
          </p:grpSpPr>
          <p:sp>
            <p:nvSpPr>
              <p:cNvPr id="34" name="Oval 33"/>
              <p:cNvSpPr>
                <a:spLocks noChangeArrowheads="1"/>
              </p:cNvSpPr>
              <p:nvPr/>
            </p:nvSpPr>
            <p:spPr bwMode="auto">
              <a:xfrm>
                <a:off x="942" y="2346"/>
                <a:ext cx="210" cy="210"/>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sp>
            <p:nvSpPr>
              <p:cNvPr id="35" name="Oval 34"/>
              <p:cNvSpPr>
                <a:spLocks noChangeArrowheads="1"/>
              </p:cNvSpPr>
              <p:nvPr/>
            </p:nvSpPr>
            <p:spPr bwMode="auto">
              <a:xfrm>
                <a:off x="942" y="1935"/>
                <a:ext cx="210" cy="210"/>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sp>
            <p:nvSpPr>
              <p:cNvPr id="36" name="Oval 35"/>
              <p:cNvSpPr>
                <a:spLocks noChangeArrowheads="1"/>
              </p:cNvSpPr>
              <p:nvPr/>
            </p:nvSpPr>
            <p:spPr bwMode="auto">
              <a:xfrm>
                <a:off x="942" y="1524"/>
                <a:ext cx="210" cy="210"/>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grpSp>
        <p:grpSp>
          <p:nvGrpSpPr>
            <p:cNvPr id="30" name="Group 36"/>
            <p:cNvGrpSpPr>
              <a:grpSpLocks/>
            </p:cNvGrpSpPr>
            <p:nvPr userDrawn="1"/>
          </p:nvGrpSpPr>
          <p:grpSpPr bwMode="auto">
            <a:xfrm>
              <a:off x="3296" y="4188"/>
              <a:ext cx="23" cy="113"/>
              <a:chOff x="942" y="1524"/>
              <a:chExt cx="210" cy="1032"/>
            </a:xfrm>
          </p:grpSpPr>
          <p:sp>
            <p:nvSpPr>
              <p:cNvPr id="31" name="Oval 37"/>
              <p:cNvSpPr>
                <a:spLocks noChangeArrowheads="1"/>
              </p:cNvSpPr>
              <p:nvPr/>
            </p:nvSpPr>
            <p:spPr bwMode="auto">
              <a:xfrm>
                <a:off x="942" y="2346"/>
                <a:ext cx="210" cy="210"/>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sp>
            <p:nvSpPr>
              <p:cNvPr id="32" name="Oval 38"/>
              <p:cNvSpPr>
                <a:spLocks noChangeArrowheads="1"/>
              </p:cNvSpPr>
              <p:nvPr/>
            </p:nvSpPr>
            <p:spPr bwMode="auto">
              <a:xfrm>
                <a:off x="942" y="1935"/>
                <a:ext cx="210" cy="210"/>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sp>
            <p:nvSpPr>
              <p:cNvPr id="33" name="Oval 39"/>
              <p:cNvSpPr>
                <a:spLocks noChangeArrowheads="1"/>
              </p:cNvSpPr>
              <p:nvPr/>
            </p:nvSpPr>
            <p:spPr bwMode="auto">
              <a:xfrm>
                <a:off x="942" y="1524"/>
                <a:ext cx="210" cy="210"/>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grpSp>
      </p:grpSp>
      <p:pic>
        <p:nvPicPr>
          <p:cNvPr id="40" name="Picture 40" descr="kid1"/>
          <p:cNvPicPr>
            <a:picLocks noChangeAspect="1" noChangeArrowheads="1"/>
          </p:cNvPicPr>
          <p:nvPr userDrawn="1"/>
        </p:nvPicPr>
        <p:blipFill>
          <a:blip r:embed="rId2"/>
          <a:srcRect r="288"/>
          <a:stretch>
            <a:fillRect/>
          </a:stretch>
        </p:blipFill>
        <p:spPr bwMode="auto">
          <a:xfrm>
            <a:off x="0" y="1706563"/>
            <a:ext cx="1646238" cy="2528887"/>
          </a:xfrm>
          <a:prstGeom prst="rect">
            <a:avLst/>
          </a:prstGeom>
          <a:noFill/>
          <a:ln w="9525">
            <a:noFill/>
            <a:miter lim="800000"/>
            <a:headEnd/>
            <a:tailEnd/>
          </a:ln>
        </p:spPr>
      </p:pic>
      <p:pic>
        <p:nvPicPr>
          <p:cNvPr id="41" name="Picture 41" descr="kid4"/>
          <p:cNvPicPr>
            <a:picLocks noChangeAspect="1" noChangeArrowheads="1"/>
          </p:cNvPicPr>
          <p:nvPr userDrawn="1"/>
        </p:nvPicPr>
        <p:blipFill>
          <a:blip r:embed="rId3"/>
          <a:srcRect l="8859" r="8859"/>
          <a:stretch>
            <a:fillRect/>
          </a:stretch>
        </p:blipFill>
        <p:spPr bwMode="auto">
          <a:xfrm>
            <a:off x="1730375" y="1709738"/>
            <a:ext cx="2609850" cy="2524125"/>
          </a:xfrm>
          <a:prstGeom prst="rect">
            <a:avLst/>
          </a:prstGeom>
          <a:noFill/>
          <a:ln w="9525">
            <a:noFill/>
            <a:miter lim="800000"/>
            <a:headEnd/>
            <a:tailEnd/>
          </a:ln>
        </p:spPr>
      </p:pic>
      <p:pic>
        <p:nvPicPr>
          <p:cNvPr id="42" name="Picture 42" descr="kid2"/>
          <p:cNvPicPr>
            <a:picLocks noChangeAspect="1" noChangeArrowheads="1"/>
          </p:cNvPicPr>
          <p:nvPr userDrawn="1"/>
        </p:nvPicPr>
        <p:blipFill>
          <a:blip r:embed="rId4"/>
          <a:srcRect l="30276"/>
          <a:stretch>
            <a:fillRect/>
          </a:stretch>
        </p:blipFill>
        <p:spPr bwMode="auto">
          <a:xfrm>
            <a:off x="4424363" y="1709738"/>
            <a:ext cx="2643187" cy="2524125"/>
          </a:xfrm>
          <a:prstGeom prst="rect">
            <a:avLst/>
          </a:prstGeom>
          <a:noFill/>
          <a:ln w="9525">
            <a:noFill/>
            <a:miter lim="800000"/>
            <a:headEnd/>
            <a:tailEnd/>
          </a:ln>
        </p:spPr>
      </p:pic>
      <p:pic>
        <p:nvPicPr>
          <p:cNvPr id="43" name="Picture 43" descr="kid3"/>
          <p:cNvPicPr>
            <a:picLocks noChangeAspect="1" noChangeArrowheads="1"/>
          </p:cNvPicPr>
          <p:nvPr userDrawn="1"/>
        </p:nvPicPr>
        <p:blipFill>
          <a:blip r:embed="rId5"/>
          <a:srcRect/>
          <a:stretch>
            <a:fillRect/>
          </a:stretch>
        </p:blipFill>
        <p:spPr bwMode="auto">
          <a:xfrm>
            <a:off x="7153275" y="1709738"/>
            <a:ext cx="1990725" cy="2524125"/>
          </a:xfrm>
          <a:prstGeom prst="rect">
            <a:avLst/>
          </a:prstGeom>
          <a:noFill/>
          <a:ln w="9525">
            <a:noFill/>
            <a:miter lim="800000"/>
            <a:headEnd/>
            <a:tailEnd/>
          </a:ln>
        </p:spPr>
      </p:pic>
      <p:sp>
        <p:nvSpPr>
          <p:cNvPr id="44" name="Rectangle 44"/>
          <p:cNvSpPr>
            <a:spLocks noChangeArrowheads="1"/>
          </p:cNvSpPr>
          <p:nvPr userDrawn="1"/>
        </p:nvSpPr>
        <p:spPr bwMode="auto">
          <a:xfrm rot="16200000">
            <a:off x="4503737" y="-2903537"/>
            <a:ext cx="136525" cy="9144000"/>
          </a:xfrm>
          <a:prstGeom prst="rect">
            <a:avLst/>
          </a:prstGeom>
          <a:solidFill>
            <a:srgbClr val="015F85"/>
          </a:solidFill>
          <a:ln w="9525" algn="ctr">
            <a:noFill/>
            <a:miter lim="800000"/>
            <a:headEnd/>
            <a:tailEnd/>
          </a:ln>
          <a:effectLst/>
        </p:spPr>
        <p:txBody>
          <a:bodyPr wrap="none" lIns="73025" tIns="36512" rIns="73025" bIns="36512" anchor="ctr"/>
          <a:lstStyle/>
          <a:p>
            <a:pPr fontAlgn="base">
              <a:spcBef>
                <a:spcPct val="0"/>
              </a:spcBef>
              <a:spcAft>
                <a:spcPct val="0"/>
              </a:spcAft>
              <a:defRPr/>
            </a:pPr>
            <a:endParaRPr lang="en-US" sz="2400">
              <a:solidFill>
                <a:srgbClr val="000000"/>
              </a:solidFill>
            </a:endParaRPr>
          </a:p>
        </p:txBody>
      </p:sp>
      <p:sp>
        <p:nvSpPr>
          <p:cNvPr id="45" name="Rectangle 45"/>
          <p:cNvSpPr>
            <a:spLocks noChangeArrowheads="1"/>
          </p:cNvSpPr>
          <p:nvPr userDrawn="1"/>
        </p:nvSpPr>
        <p:spPr bwMode="auto">
          <a:xfrm rot="16200000">
            <a:off x="4503737" y="-296862"/>
            <a:ext cx="136525" cy="9144000"/>
          </a:xfrm>
          <a:prstGeom prst="rect">
            <a:avLst/>
          </a:prstGeom>
          <a:solidFill>
            <a:srgbClr val="015F85"/>
          </a:solidFill>
          <a:ln w="9525" algn="ctr">
            <a:noFill/>
            <a:miter lim="800000"/>
            <a:headEnd/>
            <a:tailEnd/>
          </a:ln>
          <a:effectLst/>
        </p:spPr>
        <p:txBody>
          <a:bodyPr wrap="none" lIns="73025" tIns="36512" rIns="73025" bIns="36512" anchor="ctr"/>
          <a:lstStyle/>
          <a:p>
            <a:pPr fontAlgn="base">
              <a:spcBef>
                <a:spcPct val="0"/>
              </a:spcBef>
              <a:spcAft>
                <a:spcPct val="0"/>
              </a:spcAft>
              <a:defRPr/>
            </a:pPr>
            <a:endParaRPr lang="en-US" sz="2400">
              <a:solidFill>
                <a:srgbClr val="000000"/>
              </a:solidFill>
            </a:endParaRPr>
          </a:p>
        </p:txBody>
      </p:sp>
      <p:sp>
        <p:nvSpPr>
          <p:cNvPr id="73752" name="Rectangle 24"/>
          <p:cNvSpPr>
            <a:spLocks noGrp="1" noChangeArrowheads="1"/>
          </p:cNvSpPr>
          <p:nvPr>
            <p:ph type="ctrTitle"/>
          </p:nvPr>
        </p:nvSpPr>
        <p:spPr bwMode="white">
          <a:xfrm>
            <a:off x="650875" y="2557463"/>
            <a:ext cx="7669213" cy="830262"/>
          </a:xfrm>
          <a:ln/>
        </p:spPr>
        <p:txBody>
          <a:bodyPr anchor="ctr"/>
          <a:lstStyle>
            <a:lvl1pPr>
              <a:defRPr>
                <a:solidFill>
                  <a:srgbClr val="FFFFFF"/>
                </a:solidFill>
              </a:defRPr>
            </a:lvl1pPr>
          </a:lstStyle>
          <a:p>
            <a:r>
              <a:rPr lang="en-GB"/>
              <a:t>Click To Edit Master Title Style</a:t>
            </a:r>
          </a:p>
        </p:txBody>
      </p:sp>
      <p:sp>
        <p:nvSpPr>
          <p:cNvPr id="73753" name="Rectangle 25"/>
          <p:cNvSpPr>
            <a:spLocks noGrp="1" noChangeArrowheads="1"/>
          </p:cNvSpPr>
          <p:nvPr>
            <p:ph type="subTitle" idx="1"/>
          </p:nvPr>
        </p:nvSpPr>
        <p:spPr>
          <a:xfrm>
            <a:off x="650875" y="4733925"/>
            <a:ext cx="6940550" cy="419100"/>
          </a:xfrm>
          <a:ln/>
        </p:spPr>
        <p:txBody>
          <a:bodyPr/>
          <a:lstStyle>
            <a:lvl1pPr marL="0" indent="0">
              <a:lnSpc>
                <a:spcPct val="90000"/>
              </a:lnSpc>
              <a:spcBef>
                <a:spcPct val="0"/>
              </a:spcBef>
              <a:buFont typeface="Wingdings" pitchFamily="2" charset="2"/>
              <a:buNone/>
              <a:defRPr sz="2000" b="1"/>
            </a:lvl1pPr>
          </a:lstStyle>
          <a:p>
            <a:r>
              <a:rPr lang="en-GB"/>
              <a:t>Click to Edit Master Subtitle Style</a:t>
            </a:r>
          </a:p>
        </p:txBody>
      </p:sp>
    </p:spTree>
    <p:extLst>
      <p:ext uri="{BB962C8B-B14F-4D97-AF65-F5344CB8AC3E}">
        <p14:creationId xmlns:p14="http://schemas.microsoft.com/office/powerpoint/2010/main" val="771375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2440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35942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52082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458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38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39696D-7790-4F36-A854-310632B74F31}" type="datetimeFigureOut">
              <a:rPr lang="en-GB" smtClean="0"/>
              <a:t>13/04/2011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A356D4-6250-41A7-AC87-6C651C755E2C}" type="slidenum">
              <a:rPr lang="en-GB" smtClean="0"/>
              <a:t>‹#›</a:t>
            </a:fld>
            <a:endParaRPr lang="en-GB"/>
          </a:p>
        </p:txBody>
      </p:sp>
    </p:spTree>
    <p:extLst>
      <p:ext uri="{BB962C8B-B14F-4D97-AF65-F5344CB8AC3E}">
        <p14:creationId xmlns:p14="http://schemas.microsoft.com/office/powerpoint/2010/main" val="1679542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5122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795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0310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3528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7599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304800"/>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304800"/>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3242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0"/>
          <p:cNvSpPr>
            <a:spLocks noChangeArrowheads="1"/>
          </p:cNvSpPr>
          <p:nvPr/>
        </p:nvSpPr>
        <p:spPr bwMode="gray">
          <a:xfrm rot="16200000">
            <a:off x="3200400" y="-1600200"/>
            <a:ext cx="2743200" cy="9144000"/>
          </a:xfrm>
          <a:prstGeom prst="rect">
            <a:avLst/>
          </a:prstGeom>
          <a:solidFill>
            <a:srgbClr val="015F85"/>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3025" tIns="36512" rIns="73025" bIns="36512"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5" name="Rectangle 31"/>
          <p:cNvSpPr>
            <a:spLocks noChangeArrowheads="1"/>
          </p:cNvSpPr>
          <p:nvPr/>
        </p:nvSpPr>
        <p:spPr bwMode="auto">
          <a:xfrm>
            <a:off x="8612188" y="6638925"/>
            <a:ext cx="304800" cy="219075"/>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fld id="{0EFBBA4F-7641-48C0-800D-680B57B2E985}" type="slidenum">
              <a:rPr lang="en-US" sz="900">
                <a:solidFill>
                  <a:srgbClr val="C0C0C0"/>
                </a:solidFill>
              </a:rPr>
              <a:pPr defTabSz="814388" eaLnBrk="0" fontAlgn="base" hangingPunct="0">
                <a:spcBef>
                  <a:spcPct val="0"/>
                </a:spcBef>
                <a:spcAft>
                  <a:spcPct val="0"/>
                </a:spcAft>
                <a:defRPr/>
              </a:pPr>
              <a:t>‹#›</a:t>
            </a:fld>
            <a:endParaRPr lang="en-US" sz="900">
              <a:solidFill>
                <a:srgbClr val="C0C0C0"/>
              </a:solidFill>
            </a:endParaRPr>
          </a:p>
        </p:txBody>
      </p:sp>
      <p:sp>
        <p:nvSpPr>
          <p:cNvPr id="6" name="Rectangle 32"/>
          <p:cNvSpPr>
            <a:spLocks noChangeArrowheads="1"/>
          </p:cNvSpPr>
          <p:nvPr/>
        </p:nvSpPr>
        <p:spPr bwMode="auto">
          <a:xfrm>
            <a:off x="1662113" y="6673850"/>
            <a:ext cx="2427287" cy="188913"/>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a:solidFill>
                  <a:srgbClr val="C0C0C0"/>
                </a:solidFill>
              </a:rPr>
              <a:t>Copyright © 2009 Cisco Systems, Inc. All rights reserved.</a:t>
            </a:r>
          </a:p>
        </p:txBody>
      </p:sp>
      <p:sp>
        <p:nvSpPr>
          <p:cNvPr id="7" name="Rectangle 33"/>
          <p:cNvSpPr>
            <a:spLocks noChangeArrowheads="1"/>
          </p:cNvSpPr>
          <p:nvPr/>
        </p:nvSpPr>
        <p:spPr bwMode="auto">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1000" b="1">
                <a:solidFill>
                  <a:srgbClr val="C0C0C0"/>
                </a:solidFill>
              </a:rPr>
              <a:t>Cisco Confidential</a:t>
            </a:r>
          </a:p>
        </p:txBody>
      </p:sp>
      <p:sp>
        <p:nvSpPr>
          <p:cNvPr id="8" name="Rectangle 34"/>
          <p:cNvSpPr>
            <a:spLocks noChangeArrowheads="1"/>
          </p:cNvSpPr>
          <p:nvPr/>
        </p:nvSpPr>
        <p:spPr bwMode="black">
          <a:xfrm>
            <a:off x="8491538" y="6638925"/>
            <a:ext cx="165100" cy="219075"/>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endParaRPr lang="en-US" sz="900">
              <a:solidFill>
                <a:srgbClr val="C0C0C0"/>
              </a:solidFill>
            </a:endParaRPr>
          </a:p>
        </p:txBody>
      </p:sp>
      <p:sp>
        <p:nvSpPr>
          <p:cNvPr id="9" name="Rectangle 36"/>
          <p:cNvSpPr>
            <a:spLocks noChangeArrowheads="1"/>
          </p:cNvSpPr>
          <p:nvPr/>
        </p:nvSpPr>
        <p:spPr bwMode="black">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1000" b="1">
                <a:solidFill>
                  <a:srgbClr val="C0C0C0"/>
                </a:solidFill>
              </a:rPr>
              <a:t>Cisco Confidential</a:t>
            </a:r>
          </a:p>
        </p:txBody>
      </p:sp>
      <p:grpSp>
        <p:nvGrpSpPr>
          <p:cNvPr id="10" name="Group 37"/>
          <p:cNvGrpSpPr>
            <a:grpSpLocks/>
          </p:cNvGrpSpPr>
          <p:nvPr/>
        </p:nvGrpSpPr>
        <p:grpSpPr bwMode="auto">
          <a:xfrm>
            <a:off x="394447" y="296863"/>
            <a:ext cx="1676400" cy="1020949"/>
            <a:chOff x="3272" y="1316"/>
            <a:chExt cx="1889" cy="1002"/>
          </a:xfrm>
          <a:scene3d>
            <a:camera prst="orthographicFront">
              <a:rot lat="0" lon="0" rev="0"/>
            </a:camera>
            <a:lightRig rig="balanced" dir="t">
              <a:rot lat="0" lon="0" rev="8700000"/>
            </a:lightRig>
          </a:scene3d>
        </p:grpSpPr>
        <p:sp>
          <p:nvSpPr>
            <p:cNvPr id="11" name="AutoShape 38"/>
            <p:cNvSpPr>
              <a:spLocks noChangeAspect="1" noChangeArrowheads="1" noTextEdit="1"/>
            </p:cNvSpPr>
            <p:nvPr/>
          </p:nvSpPr>
          <p:spPr bwMode="black">
            <a:xfrm>
              <a:off x="3272" y="1316"/>
              <a:ext cx="1889" cy="100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2" name="Rectangle 39"/>
            <p:cNvSpPr>
              <a:spLocks noChangeArrowheads="1"/>
            </p:cNvSpPr>
            <p:nvPr/>
          </p:nvSpPr>
          <p:spPr bwMode="black">
            <a:xfrm>
              <a:off x="3803" y="1980"/>
              <a:ext cx="86" cy="325"/>
            </a:xfrm>
            <a:prstGeom prst="rect">
              <a:avLst/>
            </a:prstGeom>
            <a:solidFill>
              <a:srgbClr val="B21A1A"/>
            </a:solidFill>
            <a:ln w="9525">
              <a:noFill/>
              <a:miter lim="800000"/>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3" name="Freeform 4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4" name="Freeform 4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5" name="Freeform 4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6" name="Freeform 4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7" name="Freeform 4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8" name="Freeform 4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9" name="Freeform 4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20" name="Freeform 4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21" name="Freeform 4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22" name="Freeform 4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23" name="Freeform 5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24" name="Freeform 5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25" name="Freeform 5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a:effectLst>
              <a:outerShdw blurRad="44450" dist="27940" dir="5400000" algn="ctr">
                <a:srgbClr val="000000">
                  <a:alpha val="32000"/>
                </a:srgbClr>
              </a:outerShdw>
            </a:effectLst>
            <a:sp3d>
              <a:bevelT w="190500" h="38100"/>
            </a:sp3d>
          </p:spPr>
          <p:txBody>
            <a:bodyPr/>
            <a:lstStyle/>
            <a:p>
              <a:pPr algn="ctr" eaLnBrk="0" fontAlgn="base" hangingPunct="0">
                <a:lnSpc>
                  <a:spcPct val="90000"/>
                </a:lnSpc>
                <a:spcBef>
                  <a:spcPct val="0"/>
                </a:spcBef>
                <a:spcAft>
                  <a:spcPct val="0"/>
                </a:spcAft>
                <a:defRPr/>
              </a:pPr>
              <a:endParaRPr lang="en-GB" sz="2400">
                <a:solidFill>
                  <a:srgbClr val="000000"/>
                </a:solidFill>
              </a:endParaRPr>
            </a:p>
          </p:txBody>
        </p:sp>
      </p:grpSp>
      <p:sp>
        <p:nvSpPr>
          <p:cNvPr id="26" name="Rectangle 55"/>
          <p:cNvSpPr>
            <a:spLocks noChangeArrowheads="1"/>
          </p:cNvSpPr>
          <p:nvPr/>
        </p:nvSpPr>
        <p:spPr bwMode="auto">
          <a:xfrm>
            <a:off x="5453063" y="6638925"/>
            <a:ext cx="1898650" cy="219075"/>
          </a:xfrm>
          <a:prstGeom prst="rect">
            <a:avLst/>
          </a:prstGeom>
          <a:noFill/>
          <a:ln w="9525" algn="ctr">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900">
                <a:solidFill>
                  <a:srgbClr val="C0C0C0"/>
                </a:solidFill>
              </a:rPr>
              <a:t>Internet Business Solutions Group</a:t>
            </a:r>
          </a:p>
        </p:txBody>
      </p:sp>
      <p:grpSp>
        <p:nvGrpSpPr>
          <p:cNvPr id="27" name="Group 56"/>
          <p:cNvGrpSpPr>
            <a:grpSpLocks/>
          </p:cNvGrpSpPr>
          <p:nvPr/>
        </p:nvGrpSpPr>
        <p:grpSpPr bwMode="auto">
          <a:xfrm>
            <a:off x="5237163" y="6662738"/>
            <a:ext cx="174625" cy="176212"/>
            <a:chOff x="3209" y="4185"/>
            <a:chExt cx="110" cy="111"/>
          </a:xfrm>
        </p:grpSpPr>
        <p:grpSp>
          <p:nvGrpSpPr>
            <p:cNvPr id="28" name="Group 57"/>
            <p:cNvGrpSpPr>
              <a:grpSpLocks/>
            </p:cNvGrpSpPr>
            <p:nvPr userDrawn="1"/>
          </p:nvGrpSpPr>
          <p:grpSpPr bwMode="auto">
            <a:xfrm>
              <a:off x="3209" y="4188"/>
              <a:ext cx="23" cy="113"/>
              <a:chOff x="942" y="1524"/>
              <a:chExt cx="210" cy="1032"/>
            </a:xfrm>
          </p:grpSpPr>
          <p:sp>
            <p:nvSpPr>
              <p:cNvPr id="37" name="Oval 58"/>
              <p:cNvSpPr>
                <a:spLocks noChangeArrowheads="1"/>
              </p:cNvSpPr>
              <p:nvPr/>
            </p:nvSpPr>
            <p:spPr bwMode="auto">
              <a:xfrm>
                <a:off x="942" y="2346"/>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38" name="Oval 59"/>
              <p:cNvSpPr>
                <a:spLocks noChangeArrowheads="1"/>
              </p:cNvSpPr>
              <p:nvPr/>
            </p:nvSpPr>
            <p:spPr bwMode="auto">
              <a:xfrm>
                <a:off x="942" y="1935"/>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39" name="Oval 60"/>
              <p:cNvSpPr>
                <a:spLocks noChangeArrowheads="1"/>
              </p:cNvSpPr>
              <p:nvPr/>
            </p:nvSpPr>
            <p:spPr bwMode="auto">
              <a:xfrm>
                <a:off x="942" y="1524"/>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grpSp>
        <p:grpSp>
          <p:nvGrpSpPr>
            <p:cNvPr id="29" name="Group 61"/>
            <p:cNvGrpSpPr>
              <a:grpSpLocks/>
            </p:cNvGrpSpPr>
            <p:nvPr userDrawn="1"/>
          </p:nvGrpSpPr>
          <p:grpSpPr bwMode="auto">
            <a:xfrm>
              <a:off x="3253" y="4188"/>
              <a:ext cx="22" cy="113"/>
              <a:chOff x="942" y="1524"/>
              <a:chExt cx="210" cy="1032"/>
            </a:xfrm>
          </p:grpSpPr>
          <p:sp>
            <p:nvSpPr>
              <p:cNvPr id="34" name="Oval 62"/>
              <p:cNvSpPr>
                <a:spLocks noChangeArrowheads="1"/>
              </p:cNvSpPr>
              <p:nvPr/>
            </p:nvSpPr>
            <p:spPr bwMode="auto">
              <a:xfrm>
                <a:off x="942" y="2346"/>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35" name="Oval 63"/>
              <p:cNvSpPr>
                <a:spLocks noChangeArrowheads="1"/>
              </p:cNvSpPr>
              <p:nvPr/>
            </p:nvSpPr>
            <p:spPr bwMode="auto">
              <a:xfrm>
                <a:off x="942" y="1935"/>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36" name="Oval 64"/>
              <p:cNvSpPr>
                <a:spLocks noChangeArrowheads="1"/>
              </p:cNvSpPr>
              <p:nvPr/>
            </p:nvSpPr>
            <p:spPr bwMode="auto">
              <a:xfrm>
                <a:off x="942" y="1524"/>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grpSp>
        <p:grpSp>
          <p:nvGrpSpPr>
            <p:cNvPr id="30" name="Group 65"/>
            <p:cNvGrpSpPr>
              <a:grpSpLocks/>
            </p:cNvGrpSpPr>
            <p:nvPr userDrawn="1"/>
          </p:nvGrpSpPr>
          <p:grpSpPr bwMode="auto">
            <a:xfrm>
              <a:off x="3296" y="4188"/>
              <a:ext cx="23" cy="113"/>
              <a:chOff x="942" y="1524"/>
              <a:chExt cx="210" cy="1032"/>
            </a:xfrm>
          </p:grpSpPr>
          <p:sp>
            <p:nvSpPr>
              <p:cNvPr id="31" name="Oval 66"/>
              <p:cNvSpPr>
                <a:spLocks noChangeArrowheads="1"/>
              </p:cNvSpPr>
              <p:nvPr/>
            </p:nvSpPr>
            <p:spPr bwMode="auto">
              <a:xfrm>
                <a:off x="942" y="2346"/>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32" name="Oval 67"/>
              <p:cNvSpPr>
                <a:spLocks noChangeArrowheads="1"/>
              </p:cNvSpPr>
              <p:nvPr/>
            </p:nvSpPr>
            <p:spPr bwMode="auto">
              <a:xfrm>
                <a:off x="942" y="1935"/>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33" name="Oval 68"/>
              <p:cNvSpPr>
                <a:spLocks noChangeArrowheads="1"/>
              </p:cNvSpPr>
              <p:nvPr/>
            </p:nvSpPr>
            <p:spPr bwMode="auto">
              <a:xfrm>
                <a:off x="942" y="1524"/>
                <a:ext cx="210" cy="210"/>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grpSp>
      </p:grpSp>
      <p:pic>
        <p:nvPicPr>
          <p:cNvPr id="40" name="Picture 3"/>
          <p:cNvPicPr>
            <a:picLocks noChangeAspect="1" noChangeArrowheads="1"/>
          </p:cNvPicPr>
          <p:nvPr/>
        </p:nvPicPr>
        <p:blipFill>
          <a:blip r:embed="rId2"/>
          <a:srcRect b="12222"/>
          <a:stretch>
            <a:fillRect/>
          </a:stretch>
        </p:blipFill>
        <p:spPr bwMode="auto">
          <a:xfrm>
            <a:off x="3576638" y="161925"/>
            <a:ext cx="1882775" cy="1344613"/>
          </a:xfrm>
          <a:prstGeom prst="rect">
            <a:avLst/>
          </a:prstGeom>
          <a:noFill/>
          <a:ln w="9525">
            <a:noFill/>
            <a:miter lim="800000"/>
            <a:headEnd/>
            <a:tailEnd/>
          </a:ln>
        </p:spPr>
      </p:pic>
      <p:pic>
        <p:nvPicPr>
          <p:cNvPr id="41" name="Picture 5" descr="IDA Ireland Logo">
            <a:hlinkClick r:id="rId3" tooltip="Return to IDA Ireland Homepage"/>
          </p:cNvPr>
          <p:cNvPicPr>
            <a:picLocks noChangeAspect="1" noChangeArrowheads="1"/>
          </p:cNvPicPr>
          <p:nvPr/>
        </p:nvPicPr>
        <p:blipFill>
          <a:blip r:embed="rId4"/>
          <a:srcRect/>
          <a:stretch>
            <a:fillRect/>
          </a:stretch>
        </p:blipFill>
        <p:spPr bwMode="auto">
          <a:xfrm>
            <a:off x="6854825" y="309563"/>
            <a:ext cx="1885950" cy="1017587"/>
          </a:xfrm>
          <a:prstGeom prst="rect">
            <a:avLst/>
          </a:prstGeom>
          <a:noFill/>
          <a:ln w="9525">
            <a:noFill/>
            <a:miter lim="800000"/>
            <a:headEnd/>
            <a:tailEnd/>
          </a:ln>
        </p:spPr>
      </p:pic>
      <p:sp>
        <p:nvSpPr>
          <p:cNvPr id="1103925" name="Rectangle 53"/>
          <p:cNvSpPr>
            <a:spLocks noGrp="1" noChangeArrowheads="1"/>
          </p:cNvSpPr>
          <p:nvPr>
            <p:ph type="ctrTitle"/>
          </p:nvPr>
        </p:nvSpPr>
        <p:spPr bwMode="white">
          <a:xfrm>
            <a:off x="650875" y="2557463"/>
            <a:ext cx="7669213" cy="830262"/>
          </a:xfrm>
          <a:ln/>
        </p:spPr>
        <p:txBody>
          <a:bodyPr anchor="ctr"/>
          <a:lstStyle>
            <a:lvl1pPr>
              <a:defRPr>
                <a:solidFill>
                  <a:srgbClr val="FFFFFF"/>
                </a:solidFill>
              </a:defRPr>
            </a:lvl1pPr>
          </a:lstStyle>
          <a:p>
            <a:r>
              <a:rPr lang="en-US"/>
              <a:t>Click To Edit Master Title Style</a:t>
            </a:r>
          </a:p>
        </p:txBody>
      </p:sp>
      <p:sp>
        <p:nvSpPr>
          <p:cNvPr id="1103926" name="Rectangle 54"/>
          <p:cNvSpPr>
            <a:spLocks noGrp="1" noChangeArrowheads="1"/>
          </p:cNvSpPr>
          <p:nvPr>
            <p:ph type="subTitle" idx="1"/>
          </p:nvPr>
        </p:nvSpPr>
        <p:spPr>
          <a:xfrm>
            <a:off x="650875" y="4733925"/>
            <a:ext cx="6940550" cy="419100"/>
          </a:xfrm>
          <a:ln/>
        </p:spPr>
        <p:txBody>
          <a:bodyPr/>
          <a:lstStyle>
            <a:lvl1pPr marL="0" indent="0">
              <a:lnSpc>
                <a:spcPct val="90000"/>
              </a:lnSpc>
              <a:spcBef>
                <a:spcPct val="0"/>
              </a:spcBef>
              <a:buFont typeface="Wingdings" pitchFamily="2" charset="2"/>
              <a:buNone/>
              <a:defRPr sz="2000" b="1"/>
            </a:lvl1pPr>
          </a:lstStyle>
          <a:p>
            <a:r>
              <a:rPr lang="en-US"/>
              <a:t>Click to Edit Master Subtitle Style</a:t>
            </a:r>
          </a:p>
        </p:txBody>
      </p:sp>
    </p:spTree>
    <p:extLst>
      <p:ext uri="{BB962C8B-B14F-4D97-AF65-F5344CB8AC3E}">
        <p14:creationId xmlns:p14="http://schemas.microsoft.com/office/powerpoint/2010/main" val="2684424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00105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8353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55638" y="152082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02175" y="152082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2360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39696D-7790-4F36-A854-310632B74F31}" type="datetimeFigureOut">
              <a:rPr lang="en-GB" smtClean="0"/>
              <a:t>13/04/2011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9A356D4-6250-41A7-AC87-6C651C755E2C}" type="slidenum">
              <a:rPr lang="en-GB" smtClean="0"/>
              <a:t>‹#›</a:t>
            </a:fld>
            <a:endParaRPr lang="en-GB"/>
          </a:p>
        </p:txBody>
      </p:sp>
    </p:spTree>
    <p:extLst>
      <p:ext uri="{BB962C8B-B14F-4D97-AF65-F5344CB8AC3E}">
        <p14:creationId xmlns:p14="http://schemas.microsoft.com/office/powerpoint/2010/main" val="5505251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48828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093977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073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5248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55844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09874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304800"/>
            <a:ext cx="2035175" cy="47879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55638" y="304800"/>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91845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55638" y="1520825"/>
            <a:ext cx="7940675" cy="3571875"/>
          </a:xfrm>
        </p:spPr>
        <p:txBody>
          <a:bodyPr/>
          <a:lstStyle/>
          <a:p>
            <a:pPr lvl="0"/>
            <a:endParaRPr lang="en-GB" noProof="0"/>
          </a:p>
        </p:txBody>
      </p:sp>
    </p:spTree>
    <p:extLst>
      <p:ext uri="{BB962C8B-B14F-4D97-AF65-F5344CB8AC3E}">
        <p14:creationId xmlns:p14="http://schemas.microsoft.com/office/powerpoint/2010/main" val="114572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39696D-7790-4F36-A854-310632B74F31}" type="datetimeFigureOut">
              <a:rPr lang="en-GB" smtClean="0"/>
              <a:t>13/04/2011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A356D4-6250-41A7-AC87-6C651C755E2C}" type="slidenum">
              <a:rPr lang="en-GB" smtClean="0"/>
              <a:t>‹#›</a:t>
            </a:fld>
            <a:endParaRPr lang="en-GB"/>
          </a:p>
        </p:txBody>
      </p:sp>
    </p:spTree>
    <p:extLst>
      <p:ext uri="{BB962C8B-B14F-4D97-AF65-F5344CB8AC3E}">
        <p14:creationId xmlns:p14="http://schemas.microsoft.com/office/powerpoint/2010/main" val="84449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9696D-7790-4F36-A854-310632B74F31}" type="datetimeFigureOut">
              <a:rPr lang="en-GB" smtClean="0"/>
              <a:t>13/04/2011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9A356D4-6250-41A7-AC87-6C651C755E2C}" type="slidenum">
              <a:rPr lang="en-GB" smtClean="0"/>
              <a:t>‹#›</a:t>
            </a:fld>
            <a:endParaRPr lang="en-GB"/>
          </a:p>
        </p:txBody>
      </p:sp>
    </p:spTree>
    <p:extLst>
      <p:ext uri="{BB962C8B-B14F-4D97-AF65-F5344CB8AC3E}">
        <p14:creationId xmlns:p14="http://schemas.microsoft.com/office/powerpoint/2010/main" val="326378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9696D-7790-4F36-A854-310632B74F31}" type="datetimeFigureOut">
              <a:rPr lang="en-GB" smtClean="0"/>
              <a:t>13/04/2011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A356D4-6250-41A7-AC87-6C651C755E2C}" type="slidenum">
              <a:rPr lang="en-GB" smtClean="0"/>
              <a:t>‹#›</a:t>
            </a:fld>
            <a:endParaRPr lang="en-GB"/>
          </a:p>
        </p:txBody>
      </p:sp>
    </p:spTree>
    <p:extLst>
      <p:ext uri="{BB962C8B-B14F-4D97-AF65-F5344CB8AC3E}">
        <p14:creationId xmlns:p14="http://schemas.microsoft.com/office/powerpoint/2010/main" val="264359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9696D-7790-4F36-A854-310632B74F31}" type="datetimeFigureOut">
              <a:rPr lang="en-GB" smtClean="0"/>
              <a:t>13/04/2011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A356D4-6250-41A7-AC87-6C651C755E2C}" type="slidenum">
              <a:rPr lang="en-GB" smtClean="0"/>
              <a:t>‹#›</a:t>
            </a:fld>
            <a:endParaRPr lang="en-GB"/>
          </a:p>
        </p:txBody>
      </p:sp>
    </p:spTree>
    <p:extLst>
      <p:ext uri="{BB962C8B-B14F-4D97-AF65-F5344CB8AC3E}">
        <p14:creationId xmlns:p14="http://schemas.microsoft.com/office/powerpoint/2010/main" val="286490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adrian@imagineeducation.net</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www.imagineeducation.net</a:t>
            </a:r>
            <a:endParaRPr lang="en-GB"/>
          </a:p>
        </p:txBody>
      </p:sp>
      <p:pic>
        <p:nvPicPr>
          <p:cNvPr id="7" name="Picture 6"/>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6948264" y="6030153"/>
            <a:ext cx="2027435" cy="832927"/>
          </a:xfrm>
          <a:prstGeom prst="rect">
            <a:avLst/>
          </a:prstGeom>
        </p:spPr>
      </p:pic>
    </p:spTree>
    <p:extLst>
      <p:ext uri="{BB962C8B-B14F-4D97-AF65-F5344CB8AC3E}">
        <p14:creationId xmlns:p14="http://schemas.microsoft.com/office/powerpoint/2010/main" val="354280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66" r:id="rId14"/>
    <p:sldLayoutId id="2147483667" r:id="rId15"/>
    <p:sldLayoutId id="2147483669" r:id="rId16"/>
    <p:sldLayoutId id="2147483670" r:id="rId17"/>
    <p:sldLayoutId id="2147483714" r:id="rId18"/>
    <p:sldLayoutId id="2147483715" r:id="rId19"/>
    <p:sldLayoutId id="2147483716" r:id="rId20"/>
    <p:sldLayoutId id="2147483717" r:id="rId21"/>
    <p:sldLayoutId id="2147483718" r:id="rId2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0070C0"/>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2850" name="Rectangle 2"/>
          <p:cNvSpPr>
            <a:spLocks noChangeArrowheads="1"/>
          </p:cNvSpPr>
          <p:nvPr/>
        </p:nvSpPr>
        <p:spPr bwMode="auto">
          <a:xfrm>
            <a:off x="0" y="114300"/>
            <a:ext cx="9144000" cy="1028700"/>
          </a:xfrm>
          <a:prstGeom prst="rect">
            <a:avLst/>
          </a:prstGeom>
          <a:solidFill>
            <a:srgbClr val="EAEAEA"/>
          </a:solidFill>
          <a:ln w="9525" algn="ctr">
            <a:noFill/>
            <a:miter lim="800000"/>
            <a:headEnd/>
            <a:tailEnd/>
          </a:ln>
          <a:effectLst/>
        </p:spPr>
        <p:txBody>
          <a:bodyPr wrap="none" lIns="82124" tIns="41061" rIns="82124" bIns="41061" anchor="ctr">
            <a:spAutoFit/>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51" name="Line 3"/>
          <p:cNvSpPr>
            <a:spLocks noChangeShapeType="1"/>
          </p:cNvSpPr>
          <p:nvPr/>
        </p:nvSpPr>
        <p:spPr bwMode="auto">
          <a:xfrm>
            <a:off x="0" y="6610350"/>
            <a:ext cx="9144000" cy="0"/>
          </a:xfrm>
          <a:prstGeom prst="line">
            <a:avLst/>
          </a:prstGeom>
          <a:noFill/>
          <a:ln w="28575">
            <a:solidFill>
              <a:srgbClr val="015F85"/>
            </a:solidFill>
            <a:round/>
            <a:headEnd/>
            <a:tailEnd/>
          </a:ln>
          <a:effectLst/>
        </p:spPr>
        <p:txBody>
          <a:bodyPr wrap="none" lIns="82124" tIns="41061" rIns="82124" bIns="41061" anchor="ctr">
            <a:spAutoFit/>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5124" name="Rectangle 4"/>
          <p:cNvSpPr>
            <a:spLocks noGrp="1" noChangeArrowheads="1"/>
          </p:cNvSpPr>
          <p:nvPr>
            <p:ph type="title"/>
          </p:nvPr>
        </p:nvSpPr>
        <p:spPr bwMode="auto">
          <a:xfrm>
            <a:off x="655638" y="30480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5125" name="Rectangle 6"/>
          <p:cNvSpPr>
            <a:spLocks noGrp="1" noChangeArrowheads="1"/>
          </p:cNvSpPr>
          <p:nvPr>
            <p:ph type="body" idx="1"/>
          </p:nvPr>
        </p:nvSpPr>
        <p:spPr bwMode="auto">
          <a:xfrm>
            <a:off x="655638" y="152082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2855" name="Rectangle 7"/>
          <p:cNvSpPr>
            <a:spLocks noChangeArrowheads="1"/>
          </p:cNvSpPr>
          <p:nvPr/>
        </p:nvSpPr>
        <p:spPr bwMode="auto">
          <a:xfrm>
            <a:off x="8596313" y="6638925"/>
            <a:ext cx="336550" cy="219075"/>
          </a:xfrm>
          <a:prstGeom prst="rect">
            <a:avLst/>
          </a:prstGeom>
          <a:noFill/>
          <a:ln w="9525" algn="ctr">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900">
                <a:solidFill>
                  <a:srgbClr val="C0C0C0"/>
                </a:solidFill>
              </a:rPr>
              <a:t> </a:t>
            </a:r>
            <a:fld id="{F445A2E6-0DD2-47C4-A706-0B3407919748}" type="slidenum">
              <a:rPr lang="en-US" sz="900">
                <a:solidFill>
                  <a:srgbClr val="C0C0C0"/>
                </a:solidFill>
              </a:rPr>
              <a:pPr defTabSz="814388" eaLnBrk="0" fontAlgn="base" hangingPunct="0">
                <a:spcBef>
                  <a:spcPct val="0"/>
                </a:spcBef>
                <a:spcAft>
                  <a:spcPct val="0"/>
                </a:spcAft>
                <a:defRPr/>
              </a:pPr>
              <a:t>‹#›</a:t>
            </a:fld>
            <a:endParaRPr lang="en-US" sz="900">
              <a:solidFill>
                <a:srgbClr val="C0C0C0"/>
              </a:solidFill>
            </a:endParaRPr>
          </a:p>
        </p:txBody>
      </p:sp>
      <p:sp>
        <p:nvSpPr>
          <p:cNvPr id="1102856" name="Rectangle 8"/>
          <p:cNvSpPr>
            <a:spLocks noChangeArrowheads="1"/>
          </p:cNvSpPr>
          <p:nvPr/>
        </p:nvSpPr>
        <p:spPr bwMode="auto">
          <a:xfrm>
            <a:off x="0" y="0"/>
            <a:ext cx="9144000" cy="177800"/>
          </a:xfrm>
          <a:prstGeom prst="rect">
            <a:avLst/>
          </a:prstGeom>
          <a:solidFill>
            <a:srgbClr val="015F85"/>
          </a:solidFill>
          <a:ln w="25400" algn="ctr">
            <a:noFill/>
            <a:miter lim="800000"/>
            <a:headEnd/>
            <a:tailEnd/>
          </a:ln>
          <a:effectLst/>
        </p:spPr>
        <p:txBody>
          <a:bodyPr wrap="none"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57" name="Rectangle 9"/>
          <p:cNvSpPr>
            <a:spLocks noChangeArrowheads="1"/>
          </p:cNvSpPr>
          <p:nvPr/>
        </p:nvSpPr>
        <p:spPr bwMode="auto">
          <a:xfrm>
            <a:off x="1662113" y="6673850"/>
            <a:ext cx="2427287" cy="188913"/>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a:solidFill>
                  <a:srgbClr val="C0C0C0"/>
                </a:solidFill>
              </a:rPr>
              <a:t>Copyright © 2009 Cisco Systems, Inc. All rights reserved.</a:t>
            </a:r>
          </a:p>
        </p:txBody>
      </p:sp>
      <p:sp>
        <p:nvSpPr>
          <p:cNvPr id="1102858" name="Rectangle 10"/>
          <p:cNvSpPr>
            <a:spLocks noChangeArrowheads="1"/>
          </p:cNvSpPr>
          <p:nvPr/>
        </p:nvSpPr>
        <p:spPr bwMode="auto">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1000" b="1">
                <a:solidFill>
                  <a:srgbClr val="C0C0C0"/>
                </a:solidFill>
              </a:rPr>
              <a:t>Cisco Confidential</a:t>
            </a:r>
          </a:p>
        </p:txBody>
      </p:sp>
      <p:sp>
        <p:nvSpPr>
          <p:cNvPr id="1102859" name="Rectangle 11"/>
          <p:cNvSpPr>
            <a:spLocks noChangeArrowheads="1"/>
          </p:cNvSpPr>
          <p:nvPr/>
        </p:nvSpPr>
        <p:spPr bwMode="auto">
          <a:xfrm>
            <a:off x="0" y="114300"/>
            <a:ext cx="9144000" cy="1028700"/>
          </a:xfrm>
          <a:prstGeom prst="rect">
            <a:avLst/>
          </a:prstGeom>
          <a:solidFill>
            <a:srgbClr val="EAEAEA"/>
          </a:solidFill>
          <a:ln w="9525" algn="ctr">
            <a:noFill/>
            <a:miter lim="800000"/>
            <a:headEnd/>
            <a:tailEnd/>
          </a:ln>
          <a:effectLst/>
        </p:spPr>
        <p:txBody>
          <a:bodyPr wrap="none" lIns="82124" tIns="41061" rIns="82124" bIns="41061" anchor="ctr">
            <a:spAutoFit/>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60" name="Line 12"/>
          <p:cNvSpPr>
            <a:spLocks noChangeShapeType="1"/>
          </p:cNvSpPr>
          <p:nvPr/>
        </p:nvSpPr>
        <p:spPr bwMode="auto">
          <a:xfrm>
            <a:off x="0" y="6610350"/>
            <a:ext cx="9144000" cy="0"/>
          </a:xfrm>
          <a:prstGeom prst="line">
            <a:avLst/>
          </a:prstGeom>
          <a:noFill/>
          <a:ln w="28575">
            <a:solidFill>
              <a:srgbClr val="015F85"/>
            </a:solidFill>
            <a:round/>
            <a:headEnd/>
            <a:tailEnd/>
          </a:ln>
          <a:effectLst/>
        </p:spPr>
        <p:txBody>
          <a:bodyPr wrap="none" lIns="82124" tIns="41061" rIns="82124" bIns="41061" anchor="ctr">
            <a:spAutoFit/>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62" name="Rectangle 14"/>
          <p:cNvSpPr>
            <a:spLocks noChangeArrowheads="1"/>
          </p:cNvSpPr>
          <p:nvPr/>
        </p:nvSpPr>
        <p:spPr bwMode="gray">
          <a:xfrm>
            <a:off x="0" y="0"/>
            <a:ext cx="9144000" cy="177800"/>
          </a:xfrm>
          <a:prstGeom prst="rect">
            <a:avLst/>
          </a:prstGeom>
          <a:solidFill>
            <a:srgbClr val="015F85"/>
          </a:solidFill>
          <a:ln w="25400" algn="ctr">
            <a:noFill/>
            <a:miter lim="800000"/>
            <a:headEnd/>
            <a:tailEnd/>
          </a:ln>
          <a:effectLst/>
        </p:spPr>
        <p:txBody>
          <a:bodyPr wrap="none"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64" name="Rectangle 16"/>
          <p:cNvSpPr>
            <a:spLocks noChangeArrowheads="1"/>
          </p:cNvSpPr>
          <p:nvPr/>
        </p:nvSpPr>
        <p:spPr bwMode="auto">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1000" b="1">
                <a:solidFill>
                  <a:srgbClr val="C0C0C0"/>
                </a:solidFill>
              </a:rPr>
              <a:t>Cisco Confidential</a:t>
            </a:r>
          </a:p>
        </p:txBody>
      </p:sp>
      <p:grpSp>
        <p:nvGrpSpPr>
          <p:cNvPr id="5134" name="Group 32"/>
          <p:cNvGrpSpPr>
            <a:grpSpLocks/>
          </p:cNvGrpSpPr>
          <p:nvPr/>
        </p:nvGrpSpPr>
        <p:grpSpPr bwMode="auto">
          <a:xfrm>
            <a:off x="5237163" y="6638925"/>
            <a:ext cx="2114550" cy="219075"/>
            <a:chOff x="3299" y="4182"/>
            <a:chExt cx="1332" cy="138"/>
          </a:xfrm>
        </p:grpSpPr>
        <p:sp>
          <p:nvSpPr>
            <p:cNvPr id="1102861" name="Rectangle 13"/>
            <p:cNvSpPr>
              <a:spLocks noChangeArrowheads="1"/>
            </p:cNvSpPr>
            <p:nvPr/>
          </p:nvSpPr>
          <p:spPr bwMode="auto">
            <a:xfrm>
              <a:off x="3435" y="4182"/>
              <a:ext cx="1196" cy="138"/>
            </a:xfrm>
            <a:prstGeom prst="rect">
              <a:avLst/>
            </a:prstGeom>
            <a:noFill/>
            <a:ln w="9525" algn="ctr">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900">
                  <a:solidFill>
                    <a:srgbClr val="C0C0C0"/>
                  </a:solidFill>
                </a:rPr>
                <a:t>Internet Business Solutions Group</a:t>
              </a:r>
            </a:p>
          </p:txBody>
        </p:sp>
        <p:grpSp>
          <p:nvGrpSpPr>
            <p:cNvPr id="5136" name="Group 31"/>
            <p:cNvGrpSpPr>
              <a:grpSpLocks/>
            </p:cNvGrpSpPr>
            <p:nvPr userDrawn="1"/>
          </p:nvGrpSpPr>
          <p:grpSpPr bwMode="auto">
            <a:xfrm>
              <a:off x="3299" y="4197"/>
              <a:ext cx="110" cy="111"/>
              <a:chOff x="3209" y="4185"/>
              <a:chExt cx="110" cy="111"/>
            </a:xfrm>
          </p:grpSpPr>
          <p:grpSp>
            <p:nvGrpSpPr>
              <p:cNvPr id="5137" name="Group 19"/>
              <p:cNvGrpSpPr>
                <a:grpSpLocks/>
              </p:cNvGrpSpPr>
              <p:nvPr userDrawn="1"/>
            </p:nvGrpSpPr>
            <p:grpSpPr bwMode="auto">
              <a:xfrm>
                <a:off x="3209" y="4185"/>
                <a:ext cx="23" cy="111"/>
                <a:chOff x="942" y="1524"/>
                <a:chExt cx="210" cy="1032"/>
              </a:xfrm>
            </p:grpSpPr>
            <p:sp>
              <p:nvSpPr>
                <p:cNvPr id="1102868" name="Oval 20"/>
                <p:cNvSpPr>
                  <a:spLocks noChangeArrowheads="1"/>
                </p:cNvSpPr>
                <p:nvPr/>
              </p:nvSpPr>
              <p:spPr bwMode="auto">
                <a:xfrm>
                  <a:off x="942" y="2342"/>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69" name="Oval 21"/>
                <p:cNvSpPr>
                  <a:spLocks noChangeArrowheads="1"/>
                </p:cNvSpPr>
                <p:nvPr/>
              </p:nvSpPr>
              <p:spPr bwMode="auto">
                <a:xfrm>
                  <a:off x="942" y="1933"/>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70" name="Oval 22"/>
                <p:cNvSpPr>
                  <a:spLocks noChangeArrowheads="1"/>
                </p:cNvSpPr>
                <p:nvPr/>
              </p:nvSpPr>
              <p:spPr bwMode="auto">
                <a:xfrm>
                  <a:off x="942" y="1524"/>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grpSp>
          <p:grpSp>
            <p:nvGrpSpPr>
              <p:cNvPr id="5138" name="Group 23"/>
              <p:cNvGrpSpPr>
                <a:grpSpLocks/>
              </p:cNvGrpSpPr>
              <p:nvPr userDrawn="1"/>
            </p:nvGrpSpPr>
            <p:grpSpPr bwMode="auto">
              <a:xfrm>
                <a:off x="3253" y="4185"/>
                <a:ext cx="22" cy="111"/>
                <a:chOff x="942" y="1524"/>
                <a:chExt cx="210" cy="1032"/>
              </a:xfrm>
            </p:grpSpPr>
            <p:sp>
              <p:nvSpPr>
                <p:cNvPr id="1102872" name="Oval 24"/>
                <p:cNvSpPr>
                  <a:spLocks noChangeArrowheads="1"/>
                </p:cNvSpPr>
                <p:nvPr/>
              </p:nvSpPr>
              <p:spPr bwMode="auto">
                <a:xfrm>
                  <a:off x="942" y="2342"/>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73" name="Oval 25"/>
                <p:cNvSpPr>
                  <a:spLocks noChangeArrowheads="1"/>
                </p:cNvSpPr>
                <p:nvPr/>
              </p:nvSpPr>
              <p:spPr bwMode="auto">
                <a:xfrm>
                  <a:off x="942" y="1933"/>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74" name="Oval 26"/>
                <p:cNvSpPr>
                  <a:spLocks noChangeArrowheads="1"/>
                </p:cNvSpPr>
                <p:nvPr/>
              </p:nvSpPr>
              <p:spPr bwMode="auto">
                <a:xfrm>
                  <a:off x="942" y="1524"/>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grpSp>
          <p:grpSp>
            <p:nvGrpSpPr>
              <p:cNvPr id="5139" name="Group 27"/>
              <p:cNvGrpSpPr>
                <a:grpSpLocks/>
              </p:cNvGrpSpPr>
              <p:nvPr userDrawn="1"/>
            </p:nvGrpSpPr>
            <p:grpSpPr bwMode="auto">
              <a:xfrm>
                <a:off x="3296" y="4185"/>
                <a:ext cx="23" cy="111"/>
                <a:chOff x="942" y="1524"/>
                <a:chExt cx="210" cy="1032"/>
              </a:xfrm>
            </p:grpSpPr>
            <p:sp>
              <p:nvSpPr>
                <p:cNvPr id="1102876" name="Oval 28"/>
                <p:cNvSpPr>
                  <a:spLocks noChangeArrowheads="1"/>
                </p:cNvSpPr>
                <p:nvPr/>
              </p:nvSpPr>
              <p:spPr bwMode="auto">
                <a:xfrm>
                  <a:off x="942" y="2342"/>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77" name="Oval 29"/>
                <p:cNvSpPr>
                  <a:spLocks noChangeArrowheads="1"/>
                </p:cNvSpPr>
                <p:nvPr/>
              </p:nvSpPr>
              <p:spPr bwMode="auto">
                <a:xfrm>
                  <a:off x="942" y="1933"/>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78" name="Oval 30"/>
                <p:cNvSpPr>
                  <a:spLocks noChangeArrowheads="1"/>
                </p:cNvSpPr>
                <p:nvPr/>
              </p:nvSpPr>
              <p:spPr bwMode="auto">
                <a:xfrm>
                  <a:off x="942" y="1524"/>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grpSp>
        </p:grpSp>
      </p:grpSp>
    </p:spTree>
    <p:extLst>
      <p:ext uri="{BB962C8B-B14F-4D97-AF65-F5344CB8AC3E}">
        <p14:creationId xmlns:p14="http://schemas.microsoft.com/office/powerpoint/2010/main" val="18642633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accent1"/>
          </a:solidFill>
          <a:latin typeface="+mj-lt"/>
          <a:ea typeface="+mj-ea"/>
          <a:cs typeface="+mj-cs"/>
        </a:defRPr>
      </a:lvl1pPr>
      <a:lvl2pPr algn="l" defTabSz="814388" rtl="0" eaLnBrk="0" fontAlgn="base" hangingPunct="0">
        <a:lnSpc>
          <a:spcPct val="90000"/>
        </a:lnSpc>
        <a:spcBef>
          <a:spcPct val="0"/>
        </a:spcBef>
        <a:spcAft>
          <a:spcPct val="0"/>
        </a:spcAft>
        <a:defRPr sz="3200" b="1">
          <a:solidFill>
            <a:schemeClr val="accent1"/>
          </a:solidFill>
          <a:latin typeface="Arial" pitchFamily="34" charset="0"/>
        </a:defRPr>
      </a:lvl2pPr>
      <a:lvl3pPr algn="l" defTabSz="814388" rtl="0" eaLnBrk="0" fontAlgn="base" hangingPunct="0">
        <a:lnSpc>
          <a:spcPct val="90000"/>
        </a:lnSpc>
        <a:spcBef>
          <a:spcPct val="0"/>
        </a:spcBef>
        <a:spcAft>
          <a:spcPct val="0"/>
        </a:spcAft>
        <a:defRPr sz="3200" b="1">
          <a:solidFill>
            <a:schemeClr val="accent1"/>
          </a:solidFill>
          <a:latin typeface="Arial" pitchFamily="34" charset="0"/>
        </a:defRPr>
      </a:lvl3pPr>
      <a:lvl4pPr algn="l" defTabSz="814388" rtl="0" eaLnBrk="0" fontAlgn="base" hangingPunct="0">
        <a:lnSpc>
          <a:spcPct val="90000"/>
        </a:lnSpc>
        <a:spcBef>
          <a:spcPct val="0"/>
        </a:spcBef>
        <a:spcAft>
          <a:spcPct val="0"/>
        </a:spcAft>
        <a:defRPr sz="3200" b="1">
          <a:solidFill>
            <a:schemeClr val="accent1"/>
          </a:solidFill>
          <a:latin typeface="Arial" pitchFamily="34" charset="0"/>
        </a:defRPr>
      </a:lvl4pPr>
      <a:lvl5pPr algn="l" defTabSz="814388" rtl="0" eaLnBrk="0" fontAlgn="base" hangingPunct="0">
        <a:lnSpc>
          <a:spcPct val="90000"/>
        </a:lnSpc>
        <a:spcBef>
          <a:spcPct val="0"/>
        </a:spcBef>
        <a:spcAft>
          <a:spcPct val="0"/>
        </a:spcAft>
        <a:defRPr sz="3200" b="1">
          <a:solidFill>
            <a:schemeClr val="accent1"/>
          </a:solidFill>
          <a:latin typeface="Arial" pitchFamily="34" charset="0"/>
        </a:defRPr>
      </a:lvl5pPr>
      <a:lvl6pPr marL="457200" algn="l" defTabSz="814388" rtl="0" fontAlgn="base">
        <a:lnSpc>
          <a:spcPct val="90000"/>
        </a:lnSpc>
        <a:spcBef>
          <a:spcPct val="0"/>
        </a:spcBef>
        <a:spcAft>
          <a:spcPct val="0"/>
        </a:spcAft>
        <a:defRPr sz="3200" b="1">
          <a:solidFill>
            <a:schemeClr val="accent1"/>
          </a:solidFill>
          <a:latin typeface="Arial" pitchFamily="34" charset="0"/>
        </a:defRPr>
      </a:lvl6pPr>
      <a:lvl7pPr marL="914400" algn="l" defTabSz="814388" rtl="0" fontAlgn="base">
        <a:lnSpc>
          <a:spcPct val="90000"/>
        </a:lnSpc>
        <a:spcBef>
          <a:spcPct val="0"/>
        </a:spcBef>
        <a:spcAft>
          <a:spcPct val="0"/>
        </a:spcAft>
        <a:defRPr sz="3200" b="1">
          <a:solidFill>
            <a:schemeClr val="accent1"/>
          </a:solidFill>
          <a:latin typeface="Arial" pitchFamily="34" charset="0"/>
        </a:defRPr>
      </a:lvl7pPr>
      <a:lvl8pPr marL="1371600" algn="l" defTabSz="814388" rtl="0" fontAlgn="base">
        <a:lnSpc>
          <a:spcPct val="90000"/>
        </a:lnSpc>
        <a:spcBef>
          <a:spcPct val="0"/>
        </a:spcBef>
        <a:spcAft>
          <a:spcPct val="0"/>
        </a:spcAft>
        <a:defRPr sz="3200" b="1">
          <a:solidFill>
            <a:schemeClr val="accent1"/>
          </a:solidFill>
          <a:latin typeface="Arial" pitchFamily="34" charset="0"/>
        </a:defRPr>
      </a:lvl8pPr>
      <a:lvl9pPr marL="1828800" algn="l" defTabSz="814388" rtl="0" fontAlgn="base">
        <a:lnSpc>
          <a:spcPct val="90000"/>
        </a:lnSpc>
        <a:spcBef>
          <a:spcPct val="0"/>
        </a:spcBef>
        <a:spcAft>
          <a:spcPct val="0"/>
        </a:spcAft>
        <a:defRPr sz="3200" b="1">
          <a:solidFill>
            <a:schemeClr val="accent1"/>
          </a:solidFill>
          <a:latin typeface="Arial" pitchFamily="34"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50000"/>
        </a:spcBef>
        <a:spcAft>
          <a:spcPct val="0"/>
        </a:spcAft>
        <a:buChar char="–"/>
        <a:defRPr sz="2000">
          <a:solidFill>
            <a:schemeClr val="tx1"/>
          </a:solidFill>
          <a:latin typeface="+mn-lt"/>
        </a:defRPr>
      </a:lvl2pPr>
      <a:lvl3pPr marL="914400" algn="l" defTabSz="814388" rtl="0" eaLnBrk="0" fontAlgn="base" hangingPunct="0">
        <a:lnSpc>
          <a:spcPct val="95000"/>
        </a:lnSpc>
        <a:spcBef>
          <a:spcPct val="50000"/>
        </a:spcBef>
        <a:spcAft>
          <a:spcPct val="0"/>
        </a:spcAft>
        <a:buChar char="•"/>
        <a:defRPr sz="2000">
          <a:solidFill>
            <a:schemeClr val="tx1"/>
          </a:solidFill>
          <a:latin typeface="+mn-lt"/>
        </a:defRPr>
      </a:lvl3pPr>
      <a:lvl4pPr marL="1254125" indent="117475" algn="l" defTabSz="814388" rtl="0" eaLnBrk="0" fontAlgn="base" hangingPunct="0">
        <a:lnSpc>
          <a:spcPct val="95000"/>
        </a:lnSpc>
        <a:spcBef>
          <a:spcPct val="50000"/>
        </a:spcBef>
        <a:spcAft>
          <a:spcPct val="0"/>
        </a:spcAft>
        <a:buChar char="–"/>
        <a:defRPr sz="2000">
          <a:solidFill>
            <a:schemeClr val="tx1"/>
          </a:solidFill>
          <a:latin typeface="+mn-lt"/>
        </a:defRPr>
      </a:lvl4pPr>
      <a:lvl5pPr marL="1604963" indent="223838" algn="l" defTabSz="814388" rtl="0" eaLnBrk="0" fontAlgn="base" hangingPunct="0">
        <a:lnSpc>
          <a:spcPct val="95000"/>
        </a:lnSpc>
        <a:spcBef>
          <a:spcPct val="50000"/>
        </a:spcBef>
        <a:spcAft>
          <a:spcPct val="0"/>
        </a:spcAft>
        <a:buChar char="»"/>
        <a:defRPr sz="2000">
          <a:solidFill>
            <a:schemeClr val="tx1"/>
          </a:solidFill>
          <a:latin typeface="+mn-lt"/>
        </a:defRPr>
      </a:lvl5pPr>
      <a:lvl6pPr marL="2062163" algn="l" defTabSz="814388" rtl="0" eaLnBrk="0" fontAlgn="base" hangingPunct="0">
        <a:lnSpc>
          <a:spcPct val="95000"/>
        </a:lnSpc>
        <a:spcBef>
          <a:spcPct val="50000"/>
        </a:spcBef>
        <a:spcAft>
          <a:spcPct val="0"/>
        </a:spcAft>
        <a:defRPr sz="2000">
          <a:solidFill>
            <a:schemeClr val="tx1"/>
          </a:solidFill>
          <a:latin typeface="+mn-lt"/>
        </a:defRPr>
      </a:lvl6pPr>
      <a:lvl7pPr marL="2519363" algn="l" defTabSz="814388" rtl="0" eaLnBrk="0" fontAlgn="base" hangingPunct="0">
        <a:lnSpc>
          <a:spcPct val="95000"/>
        </a:lnSpc>
        <a:spcBef>
          <a:spcPct val="50000"/>
        </a:spcBef>
        <a:spcAft>
          <a:spcPct val="0"/>
        </a:spcAft>
        <a:defRPr sz="2000">
          <a:solidFill>
            <a:schemeClr val="tx1"/>
          </a:solidFill>
          <a:latin typeface="+mn-lt"/>
        </a:defRPr>
      </a:lvl7pPr>
      <a:lvl8pPr marL="2976563" algn="l" defTabSz="814388" rtl="0" eaLnBrk="0" fontAlgn="base" hangingPunct="0">
        <a:lnSpc>
          <a:spcPct val="95000"/>
        </a:lnSpc>
        <a:spcBef>
          <a:spcPct val="50000"/>
        </a:spcBef>
        <a:spcAft>
          <a:spcPct val="0"/>
        </a:spcAft>
        <a:defRPr sz="2000">
          <a:solidFill>
            <a:schemeClr val="tx1"/>
          </a:solidFill>
          <a:latin typeface="+mn-lt"/>
        </a:defRPr>
      </a:lvl8pPr>
      <a:lvl9pPr marL="3433763" algn="l" defTabSz="814388" rtl="0" eaLnBrk="0" fontAlgn="base" hangingPunct="0">
        <a:lnSpc>
          <a:spcPct val="95000"/>
        </a:lnSpc>
        <a:spcBef>
          <a:spcPct val="5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114300"/>
            <a:ext cx="9144000" cy="1028700"/>
          </a:xfrm>
          <a:prstGeom prst="rect">
            <a:avLst/>
          </a:prstGeom>
          <a:solidFill>
            <a:srgbClr val="EAEAEA"/>
          </a:solidFill>
          <a:ln w="9525" algn="ctr">
            <a:noFill/>
            <a:miter lim="800000"/>
            <a:headEnd/>
            <a:tailEnd/>
          </a:ln>
          <a:effectLst/>
        </p:spPr>
        <p:txBody>
          <a:bodyPr wrap="none" lIns="82124" tIns="41061" rIns="82124" bIns="41061" anchor="ctr">
            <a:spAutoFit/>
          </a:bodyPr>
          <a:lstStyle/>
          <a:p>
            <a:pPr fontAlgn="base">
              <a:spcBef>
                <a:spcPct val="0"/>
              </a:spcBef>
              <a:spcAft>
                <a:spcPct val="0"/>
              </a:spcAft>
              <a:defRPr/>
            </a:pPr>
            <a:endParaRPr lang="en-US" sz="2400">
              <a:solidFill>
                <a:srgbClr val="000000"/>
              </a:solidFill>
            </a:endParaRPr>
          </a:p>
        </p:txBody>
      </p:sp>
      <p:sp>
        <p:nvSpPr>
          <p:cNvPr id="72707" name="Line 3"/>
          <p:cNvSpPr>
            <a:spLocks noChangeShapeType="1"/>
          </p:cNvSpPr>
          <p:nvPr/>
        </p:nvSpPr>
        <p:spPr bwMode="auto">
          <a:xfrm>
            <a:off x="0" y="6610350"/>
            <a:ext cx="9144000" cy="0"/>
          </a:xfrm>
          <a:prstGeom prst="line">
            <a:avLst/>
          </a:prstGeom>
          <a:noFill/>
          <a:ln w="28575">
            <a:solidFill>
              <a:srgbClr val="015F85"/>
            </a:solidFill>
            <a:round/>
            <a:headEnd/>
            <a:tailEnd/>
          </a:ln>
          <a:effectLst/>
        </p:spPr>
        <p:txBody>
          <a:bodyPr wrap="none" lIns="82124" tIns="41061" rIns="82124" bIns="41061" anchor="ctr">
            <a:spAutoFit/>
          </a:bodyPr>
          <a:lstStyle/>
          <a:p>
            <a:pPr fontAlgn="base">
              <a:spcBef>
                <a:spcPct val="0"/>
              </a:spcBef>
              <a:spcAft>
                <a:spcPct val="0"/>
              </a:spcAft>
              <a:defRPr/>
            </a:pPr>
            <a:endParaRPr lang="en-US" sz="2400">
              <a:solidFill>
                <a:srgbClr val="000000"/>
              </a:solidFill>
            </a:endParaRPr>
          </a:p>
        </p:txBody>
      </p:sp>
      <p:sp>
        <p:nvSpPr>
          <p:cNvPr id="7172" name="Rectangle 4"/>
          <p:cNvSpPr>
            <a:spLocks noGrp="1" noChangeArrowheads="1"/>
          </p:cNvSpPr>
          <p:nvPr>
            <p:ph type="title"/>
          </p:nvPr>
        </p:nvSpPr>
        <p:spPr bwMode="auto">
          <a:xfrm>
            <a:off x="655638" y="30480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GB" smtClean="0"/>
              <a:t>Slide Title</a:t>
            </a:r>
          </a:p>
        </p:txBody>
      </p:sp>
      <p:sp>
        <p:nvSpPr>
          <p:cNvPr id="7173" name="Rectangle 5"/>
          <p:cNvSpPr>
            <a:spLocks noGrp="1" noChangeArrowheads="1"/>
          </p:cNvSpPr>
          <p:nvPr>
            <p:ph type="body" idx="1"/>
          </p:nvPr>
        </p:nvSpPr>
        <p:spPr bwMode="auto">
          <a:xfrm>
            <a:off x="655638" y="152082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GB" smtClean="0"/>
              <a:t>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2710" name="Rectangle 6"/>
          <p:cNvSpPr>
            <a:spLocks noChangeArrowheads="1"/>
          </p:cNvSpPr>
          <p:nvPr/>
        </p:nvSpPr>
        <p:spPr bwMode="auto">
          <a:xfrm>
            <a:off x="8596313" y="6638925"/>
            <a:ext cx="336550" cy="219075"/>
          </a:xfrm>
          <a:prstGeom prst="rect">
            <a:avLst/>
          </a:prstGeom>
          <a:noFill/>
          <a:ln w="9525" algn="ctr">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GB" sz="900">
                <a:solidFill>
                  <a:srgbClr val="C0C0C0"/>
                </a:solidFill>
              </a:rPr>
              <a:t> </a:t>
            </a:r>
            <a:fld id="{9B012416-317D-4F73-A754-B04BD45339DD}" type="slidenum">
              <a:rPr lang="en-GB" sz="900">
                <a:solidFill>
                  <a:srgbClr val="C0C0C0"/>
                </a:solidFill>
              </a:rPr>
              <a:pPr defTabSz="814388" eaLnBrk="0" fontAlgn="base" hangingPunct="0">
                <a:spcBef>
                  <a:spcPct val="0"/>
                </a:spcBef>
                <a:spcAft>
                  <a:spcPct val="0"/>
                </a:spcAft>
                <a:defRPr/>
              </a:pPr>
              <a:t>‹#›</a:t>
            </a:fld>
            <a:endParaRPr lang="en-GB" sz="900">
              <a:solidFill>
                <a:srgbClr val="C0C0C0"/>
              </a:solidFill>
            </a:endParaRPr>
          </a:p>
        </p:txBody>
      </p:sp>
      <p:sp>
        <p:nvSpPr>
          <p:cNvPr id="72711" name="Rectangle 7"/>
          <p:cNvSpPr>
            <a:spLocks noChangeArrowheads="1"/>
          </p:cNvSpPr>
          <p:nvPr/>
        </p:nvSpPr>
        <p:spPr bwMode="auto">
          <a:xfrm>
            <a:off x="0" y="0"/>
            <a:ext cx="9144000" cy="177800"/>
          </a:xfrm>
          <a:prstGeom prst="rect">
            <a:avLst/>
          </a:prstGeom>
          <a:solidFill>
            <a:srgbClr val="015F85"/>
          </a:solidFill>
          <a:ln w="25400" algn="ctr">
            <a:noFill/>
            <a:miter lim="800000"/>
            <a:headEnd/>
            <a:tailEnd/>
          </a:ln>
          <a:effectLst/>
        </p:spPr>
        <p:txBody>
          <a:bodyPr wrap="none" anchor="ctr"/>
          <a:lstStyle/>
          <a:p>
            <a:pPr fontAlgn="base">
              <a:spcBef>
                <a:spcPct val="0"/>
              </a:spcBef>
              <a:spcAft>
                <a:spcPct val="0"/>
              </a:spcAft>
              <a:defRPr/>
            </a:pPr>
            <a:endParaRPr lang="en-US" sz="2400">
              <a:solidFill>
                <a:srgbClr val="000000"/>
              </a:solidFill>
            </a:endParaRPr>
          </a:p>
        </p:txBody>
      </p:sp>
      <p:sp>
        <p:nvSpPr>
          <p:cNvPr id="72712" name="Rectangle 8"/>
          <p:cNvSpPr>
            <a:spLocks noChangeArrowheads="1"/>
          </p:cNvSpPr>
          <p:nvPr/>
        </p:nvSpPr>
        <p:spPr bwMode="auto">
          <a:xfrm>
            <a:off x="1662113" y="6673850"/>
            <a:ext cx="2427287" cy="188913"/>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GB" sz="700">
                <a:solidFill>
                  <a:srgbClr val="C0C0C0"/>
                </a:solidFill>
              </a:rPr>
              <a:t>Copyright © 2009 Cisco Systems, Inc. All rights reserved.</a:t>
            </a:r>
          </a:p>
        </p:txBody>
      </p:sp>
      <p:sp>
        <p:nvSpPr>
          <p:cNvPr id="72713" name="Rectangle 9"/>
          <p:cNvSpPr>
            <a:spLocks noChangeArrowheads="1"/>
          </p:cNvSpPr>
          <p:nvPr/>
        </p:nvSpPr>
        <p:spPr bwMode="auto">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GB" sz="1000" b="1">
                <a:solidFill>
                  <a:srgbClr val="C0C0C0"/>
                </a:solidFill>
              </a:rPr>
              <a:t>Cisco Confidential</a:t>
            </a:r>
          </a:p>
        </p:txBody>
      </p:sp>
      <p:sp>
        <p:nvSpPr>
          <p:cNvPr id="72714" name="Rectangle 10"/>
          <p:cNvSpPr>
            <a:spLocks noChangeArrowheads="1"/>
          </p:cNvSpPr>
          <p:nvPr/>
        </p:nvSpPr>
        <p:spPr bwMode="auto">
          <a:xfrm>
            <a:off x="0" y="114300"/>
            <a:ext cx="9144000" cy="1028700"/>
          </a:xfrm>
          <a:prstGeom prst="rect">
            <a:avLst/>
          </a:prstGeom>
          <a:solidFill>
            <a:srgbClr val="EAEAEA"/>
          </a:solidFill>
          <a:ln w="9525" algn="ctr">
            <a:noFill/>
            <a:miter lim="800000"/>
            <a:headEnd/>
            <a:tailEnd/>
          </a:ln>
          <a:effectLst/>
        </p:spPr>
        <p:txBody>
          <a:bodyPr wrap="none" lIns="82124" tIns="41061" rIns="82124" bIns="41061" anchor="ctr">
            <a:spAutoFit/>
          </a:bodyPr>
          <a:lstStyle/>
          <a:p>
            <a:pPr fontAlgn="base">
              <a:spcBef>
                <a:spcPct val="0"/>
              </a:spcBef>
              <a:spcAft>
                <a:spcPct val="0"/>
              </a:spcAft>
              <a:defRPr/>
            </a:pPr>
            <a:endParaRPr lang="en-US" sz="2400">
              <a:solidFill>
                <a:srgbClr val="000000"/>
              </a:solidFill>
            </a:endParaRPr>
          </a:p>
        </p:txBody>
      </p:sp>
      <p:sp>
        <p:nvSpPr>
          <p:cNvPr id="72715" name="Line 11"/>
          <p:cNvSpPr>
            <a:spLocks noChangeShapeType="1"/>
          </p:cNvSpPr>
          <p:nvPr/>
        </p:nvSpPr>
        <p:spPr bwMode="auto">
          <a:xfrm>
            <a:off x="0" y="6610350"/>
            <a:ext cx="9144000" cy="0"/>
          </a:xfrm>
          <a:prstGeom prst="line">
            <a:avLst/>
          </a:prstGeom>
          <a:noFill/>
          <a:ln w="28575">
            <a:solidFill>
              <a:srgbClr val="015F85"/>
            </a:solidFill>
            <a:round/>
            <a:headEnd/>
            <a:tailEnd/>
          </a:ln>
          <a:effectLst/>
        </p:spPr>
        <p:txBody>
          <a:bodyPr wrap="none" lIns="82124" tIns="41061" rIns="82124" bIns="41061" anchor="ctr">
            <a:spAutoFit/>
          </a:bodyPr>
          <a:lstStyle/>
          <a:p>
            <a:pPr fontAlgn="base">
              <a:spcBef>
                <a:spcPct val="0"/>
              </a:spcBef>
              <a:spcAft>
                <a:spcPct val="0"/>
              </a:spcAft>
              <a:defRPr/>
            </a:pPr>
            <a:endParaRPr lang="en-US" sz="2400">
              <a:solidFill>
                <a:srgbClr val="000000"/>
              </a:solidFill>
            </a:endParaRPr>
          </a:p>
        </p:txBody>
      </p:sp>
      <p:sp>
        <p:nvSpPr>
          <p:cNvPr id="72716" name="Rectangle 12"/>
          <p:cNvSpPr>
            <a:spLocks noChangeArrowheads="1"/>
          </p:cNvSpPr>
          <p:nvPr/>
        </p:nvSpPr>
        <p:spPr bwMode="gray">
          <a:xfrm>
            <a:off x="0" y="0"/>
            <a:ext cx="9144000" cy="177800"/>
          </a:xfrm>
          <a:prstGeom prst="rect">
            <a:avLst/>
          </a:prstGeom>
          <a:solidFill>
            <a:srgbClr val="015F85"/>
          </a:solidFill>
          <a:ln w="25400" algn="ctr">
            <a:noFill/>
            <a:miter lim="800000"/>
            <a:headEnd/>
            <a:tailEnd/>
          </a:ln>
          <a:effectLst/>
        </p:spPr>
        <p:txBody>
          <a:bodyPr wrap="none" anchor="ctr"/>
          <a:lstStyle/>
          <a:p>
            <a:pPr fontAlgn="base">
              <a:spcBef>
                <a:spcPct val="0"/>
              </a:spcBef>
              <a:spcAft>
                <a:spcPct val="0"/>
              </a:spcAft>
              <a:defRPr/>
            </a:pPr>
            <a:endParaRPr lang="en-US" sz="2400">
              <a:solidFill>
                <a:srgbClr val="000000"/>
              </a:solidFill>
            </a:endParaRPr>
          </a:p>
        </p:txBody>
      </p:sp>
      <p:sp>
        <p:nvSpPr>
          <p:cNvPr id="72717" name="Rectangle 13"/>
          <p:cNvSpPr>
            <a:spLocks noChangeArrowheads="1"/>
          </p:cNvSpPr>
          <p:nvPr/>
        </p:nvSpPr>
        <p:spPr bwMode="auto">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GB" sz="1000" b="1">
                <a:solidFill>
                  <a:srgbClr val="C0C0C0"/>
                </a:solidFill>
              </a:rPr>
              <a:t>Cisco Confidential</a:t>
            </a:r>
          </a:p>
        </p:txBody>
      </p:sp>
      <p:grpSp>
        <p:nvGrpSpPr>
          <p:cNvPr id="7182" name="Group 14"/>
          <p:cNvGrpSpPr>
            <a:grpSpLocks/>
          </p:cNvGrpSpPr>
          <p:nvPr/>
        </p:nvGrpSpPr>
        <p:grpSpPr bwMode="auto">
          <a:xfrm>
            <a:off x="5237163" y="6638925"/>
            <a:ext cx="2114550" cy="219075"/>
            <a:chOff x="3299" y="4182"/>
            <a:chExt cx="1332" cy="138"/>
          </a:xfrm>
        </p:grpSpPr>
        <p:sp>
          <p:nvSpPr>
            <p:cNvPr id="72719" name="Rectangle 15"/>
            <p:cNvSpPr>
              <a:spLocks noChangeArrowheads="1"/>
            </p:cNvSpPr>
            <p:nvPr/>
          </p:nvSpPr>
          <p:spPr bwMode="auto">
            <a:xfrm>
              <a:off x="3435" y="4182"/>
              <a:ext cx="1196" cy="138"/>
            </a:xfrm>
            <a:prstGeom prst="rect">
              <a:avLst/>
            </a:prstGeom>
            <a:noFill/>
            <a:ln w="9525" algn="ctr">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GB" sz="900">
                  <a:solidFill>
                    <a:srgbClr val="C0C0C0"/>
                  </a:solidFill>
                </a:rPr>
                <a:t>Internet Business Solutions Group</a:t>
              </a:r>
            </a:p>
          </p:txBody>
        </p:sp>
        <p:grpSp>
          <p:nvGrpSpPr>
            <p:cNvPr id="7184" name="Group 16"/>
            <p:cNvGrpSpPr>
              <a:grpSpLocks/>
            </p:cNvGrpSpPr>
            <p:nvPr userDrawn="1"/>
          </p:nvGrpSpPr>
          <p:grpSpPr bwMode="auto">
            <a:xfrm>
              <a:off x="3299" y="4197"/>
              <a:ext cx="110" cy="111"/>
              <a:chOff x="3209" y="4185"/>
              <a:chExt cx="110" cy="111"/>
            </a:xfrm>
          </p:grpSpPr>
          <p:grpSp>
            <p:nvGrpSpPr>
              <p:cNvPr id="7185" name="Group 17"/>
              <p:cNvGrpSpPr>
                <a:grpSpLocks/>
              </p:cNvGrpSpPr>
              <p:nvPr userDrawn="1"/>
            </p:nvGrpSpPr>
            <p:grpSpPr bwMode="auto">
              <a:xfrm>
                <a:off x="3209" y="4185"/>
                <a:ext cx="23" cy="111"/>
                <a:chOff x="942" y="1524"/>
                <a:chExt cx="210" cy="1032"/>
              </a:xfrm>
            </p:grpSpPr>
            <p:sp>
              <p:nvSpPr>
                <p:cNvPr id="72722" name="Oval 18"/>
                <p:cNvSpPr>
                  <a:spLocks noChangeArrowheads="1"/>
                </p:cNvSpPr>
                <p:nvPr/>
              </p:nvSpPr>
              <p:spPr bwMode="auto">
                <a:xfrm>
                  <a:off x="942" y="2342"/>
                  <a:ext cx="210" cy="214"/>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sp>
              <p:nvSpPr>
                <p:cNvPr id="72723" name="Oval 19"/>
                <p:cNvSpPr>
                  <a:spLocks noChangeArrowheads="1"/>
                </p:cNvSpPr>
                <p:nvPr/>
              </p:nvSpPr>
              <p:spPr bwMode="auto">
                <a:xfrm>
                  <a:off x="942" y="1933"/>
                  <a:ext cx="210" cy="214"/>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sp>
              <p:nvSpPr>
                <p:cNvPr id="72724" name="Oval 20"/>
                <p:cNvSpPr>
                  <a:spLocks noChangeArrowheads="1"/>
                </p:cNvSpPr>
                <p:nvPr/>
              </p:nvSpPr>
              <p:spPr bwMode="auto">
                <a:xfrm>
                  <a:off x="942" y="1524"/>
                  <a:ext cx="210" cy="214"/>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grpSp>
          <p:grpSp>
            <p:nvGrpSpPr>
              <p:cNvPr id="7186" name="Group 21"/>
              <p:cNvGrpSpPr>
                <a:grpSpLocks/>
              </p:cNvGrpSpPr>
              <p:nvPr userDrawn="1"/>
            </p:nvGrpSpPr>
            <p:grpSpPr bwMode="auto">
              <a:xfrm>
                <a:off x="3253" y="4185"/>
                <a:ext cx="22" cy="111"/>
                <a:chOff x="942" y="1524"/>
                <a:chExt cx="210" cy="1032"/>
              </a:xfrm>
            </p:grpSpPr>
            <p:sp>
              <p:nvSpPr>
                <p:cNvPr id="72726" name="Oval 22"/>
                <p:cNvSpPr>
                  <a:spLocks noChangeArrowheads="1"/>
                </p:cNvSpPr>
                <p:nvPr/>
              </p:nvSpPr>
              <p:spPr bwMode="auto">
                <a:xfrm>
                  <a:off x="942" y="2342"/>
                  <a:ext cx="210" cy="214"/>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sp>
              <p:nvSpPr>
                <p:cNvPr id="72727" name="Oval 23"/>
                <p:cNvSpPr>
                  <a:spLocks noChangeArrowheads="1"/>
                </p:cNvSpPr>
                <p:nvPr/>
              </p:nvSpPr>
              <p:spPr bwMode="auto">
                <a:xfrm>
                  <a:off x="942" y="1933"/>
                  <a:ext cx="210" cy="214"/>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sp>
              <p:nvSpPr>
                <p:cNvPr id="72728" name="Oval 24"/>
                <p:cNvSpPr>
                  <a:spLocks noChangeArrowheads="1"/>
                </p:cNvSpPr>
                <p:nvPr/>
              </p:nvSpPr>
              <p:spPr bwMode="auto">
                <a:xfrm>
                  <a:off x="942" y="1524"/>
                  <a:ext cx="210" cy="214"/>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grpSp>
          <p:grpSp>
            <p:nvGrpSpPr>
              <p:cNvPr id="7187" name="Group 25"/>
              <p:cNvGrpSpPr>
                <a:grpSpLocks/>
              </p:cNvGrpSpPr>
              <p:nvPr userDrawn="1"/>
            </p:nvGrpSpPr>
            <p:grpSpPr bwMode="auto">
              <a:xfrm>
                <a:off x="3296" y="4185"/>
                <a:ext cx="23" cy="111"/>
                <a:chOff x="942" y="1524"/>
                <a:chExt cx="210" cy="1032"/>
              </a:xfrm>
            </p:grpSpPr>
            <p:sp>
              <p:nvSpPr>
                <p:cNvPr id="72730" name="Oval 26"/>
                <p:cNvSpPr>
                  <a:spLocks noChangeArrowheads="1"/>
                </p:cNvSpPr>
                <p:nvPr/>
              </p:nvSpPr>
              <p:spPr bwMode="auto">
                <a:xfrm>
                  <a:off x="942" y="2342"/>
                  <a:ext cx="210" cy="214"/>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sp>
              <p:nvSpPr>
                <p:cNvPr id="72731" name="Oval 27"/>
                <p:cNvSpPr>
                  <a:spLocks noChangeArrowheads="1"/>
                </p:cNvSpPr>
                <p:nvPr/>
              </p:nvSpPr>
              <p:spPr bwMode="auto">
                <a:xfrm>
                  <a:off x="942" y="1933"/>
                  <a:ext cx="210" cy="214"/>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sp>
              <p:nvSpPr>
                <p:cNvPr id="72732" name="Oval 28"/>
                <p:cNvSpPr>
                  <a:spLocks noChangeArrowheads="1"/>
                </p:cNvSpPr>
                <p:nvPr/>
              </p:nvSpPr>
              <p:spPr bwMode="auto">
                <a:xfrm>
                  <a:off x="942" y="1524"/>
                  <a:ext cx="210" cy="214"/>
                </a:xfrm>
                <a:prstGeom prst="ellipse">
                  <a:avLst/>
                </a:prstGeom>
                <a:solidFill>
                  <a:srgbClr val="B2B2B2"/>
                </a:solidFill>
                <a:ln w="9525" algn="ctr">
                  <a:noFill/>
                  <a:round/>
                  <a:headEnd/>
                  <a:tailEnd/>
                </a:ln>
                <a:effectLst/>
              </p:spPr>
              <p:txBody>
                <a:bodyPr wrap="none" lIns="73025" tIns="36511" rIns="73025" bIns="36511" anchor="ctr"/>
                <a:lstStyle/>
                <a:p>
                  <a:pPr fontAlgn="base">
                    <a:spcBef>
                      <a:spcPct val="0"/>
                    </a:spcBef>
                    <a:spcAft>
                      <a:spcPct val="0"/>
                    </a:spcAft>
                    <a:defRPr/>
                  </a:pPr>
                  <a:endParaRPr lang="en-US" sz="2400">
                    <a:solidFill>
                      <a:srgbClr val="000000"/>
                    </a:solidFill>
                  </a:endParaRPr>
                </a:p>
              </p:txBody>
            </p:sp>
          </p:grpSp>
        </p:grpSp>
      </p:grpSp>
    </p:spTree>
    <p:extLst>
      <p:ext uri="{BB962C8B-B14F-4D97-AF65-F5344CB8AC3E}">
        <p14:creationId xmlns:p14="http://schemas.microsoft.com/office/powerpoint/2010/main" val="20012170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accent1"/>
          </a:solidFill>
          <a:latin typeface="+mj-lt"/>
          <a:ea typeface="+mj-ea"/>
          <a:cs typeface="+mj-cs"/>
        </a:defRPr>
      </a:lvl1pPr>
      <a:lvl2pPr algn="l" defTabSz="814388" rtl="0" eaLnBrk="0" fontAlgn="base" hangingPunct="0">
        <a:lnSpc>
          <a:spcPct val="90000"/>
        </a:lnSpc>
        <a:spcBef>
          <a:spcPct val="0"/>
        </a:spcBef>
        <a:spcAft>
          <a:spcPct val="0"/>
        </a:spcAft>
        <a:defRPr sz="3200" b="1">
          <a:solidFill>
            <a:schemeClr val="accent1"/>
          </a:solidFill>
          <a:latin typeface="Arial" pitchFamily="34" charset="0"/>
        </a:defRPr>
      </a:lvl2pPr>
      <a:lvl3pPr algn="l" defTabSz="814388" rtl="0" eaLnBrk="0" fontAlgn="base" hangingPunct="0">
        <a:lnSpc>
          <a:spcPct val="90000"/>
        </a:lnSpc>
        <a:spcBef>
          <a:spcPct val="0"/>
        </a:spcBef>
        <a:spcAft>
          <a:spcPct val="0"/>
        </a:spcAft>
        <a:defRPr sz="3200" b="1">
          <a:solidFill>
            <a:schemeClr val="accent1"/>
          </a:solidFill>
          <a:latin typeface="Arial" pitchFamily="34" charset="0"/>
        </a:defRPr>
      </a:lvl3pPr>
      <a:lvl4pPr algn="l" defTabSz="814388" rtl="0" eaLnBrk="0" fontAlgn="base" hangingPunct="0">
        <a:lnSpc>
          <a:spcPct val="90000"/>
        </a:lnSpc>
        <a:spcBef>
          <a:spcPct val="0"/>
        </a:spcBef>
        <a:spcAft>
          <a:spcPct val="0"/>
        </a:spcAft>
        <a:defRPr sz="3200" b="1">
          <a:solidFill>
            <a:schemeClr val="accent1"/>
          </a:solidFill>
          <a:latin typeface="Arial" pitchFamily="34" charset="0"/>
        </a:defRPr>
      </a:lvl4pPr>
      <a:lvl5pPr algn="l" defTabSz="814388" rtl="0" eaLnBrk="0" fontAlgn="base" hangingPunct="0">
        <a:lnSpc>
          <a:spcPct val="90000"/>
        </a:lnSpc>
        <a:spcBef>
          <a:spcPct val="0"/>
        </a:spcBef>
        <a:spcAft>
          <a:spcPct val="0"/>
        </a:spcAft>
        <a:defRPr sz="3200" b="1">
          <a:solidFill>
            <a:schemeClr val="accent1"/>
          </a:solidFill>
          <a:latin typeface="Arial" pitchFamily="34" charset="0"/>
        </a:defRPr>
      </a:lvl5pPr>
      <a:lvl6pPr marL="457200" algn="l" defTabSz="814388" rtl="0" fontAlgn="base">
        <a:lnSpc>
          <a:spcPct val="90000"/>
        </a:lnSpc>
        <a:spcBef>
          <a:spcPct val="0"/>
        </a:spcBef>
        <a:spcAft>
          <a:spcPct val="0"/>
        </a:spcAft>
        <a:defRPr sz="3200" b="1">
          <a:solidFill>
            <a:schemeClr val="accent1"/>
          </a:solidFill>
          <a:latin typeface="Arial" pitchFamily="34" charset="0"/>
        </a:defRPr>
      </a:lvl6pPr>
      <a:lvl7pPr marL="914400" algn="l" defTabSz="814388" rtl="0" fontAlgn="base">
        <a:lnSpc>
          <a:spcPct val="90000"/>
        </a:lnSpc>
        <a:spcBef>
          <a:spcPct val="0"/>
        </a:spcBef>
        <a:spcAft>
          <a:spcPct val="0"/>
        </a:spcAft>
        <a:defRPr sz="3200" b="1">
          <a:solidFill>
            <a:schemeClr val="accent1"/>
          </a:solidFill>
          <a:latin typeface="Arial" pitchFamily="34" charset="0"/>
        </a:defRPr>
      </a:lvl7pPr>
      <a:lvl8pPr marL="1371600" algn="l" defTabSz="814388" rtl="0" fontAlgn="base">
        <a:lnSpc>
          <a:spcPct val="90000"/>
        </a:lnSpc>
        <a:spcBef>
          <a:spcPct val="0"/>
        </a:spcBef>
        <a:spcAft>
          <a:spcPct val="0"/>
        </a:spcAft>
        <a:defRPr sz="3200" b="1">
          <a:solidFill>
            <a:schemeClr val="accent1"/>
          </a:solidFill>
          <a:latin typeface="Arial" pitchFamily="34" charset="0"/>
        </a:defRPr>
      </a:lvl8pPr>
      <a:lvl9pPr marL="1828800" algn="l" defTabSz="814388" rtl="0" fontAlgn="base">
        <a:lnSpc>
          <a:spcPct val="90000"/>
        </a:lnSpc>
        <a:spcBef>
          <a:spcPct val="0"/>
        </a:spcBef>
        <a:spcAft>
          <a:spcPct val="0"/>
        </a:spcAft>
        <a:defRPr sz="3200" b="1">
          <a:solidFill>
            <a:schemeClr val="accent1"/>
          </a:solidFill>
          <a:latin typeface="Arial" pitchFamily="34"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50000"/>
        </a:spcBef>
        <a:spcAft>
          <a:spcPct val="0"/>
        </a:spcAft>
        <a:buChar char="–"/>
        <a:defRPr sz="2000">
          <a:solidFill>
            <a:schemeClr val="tx1"/>
          </a:solidFill>
          <a:latin typeface="+mn-lt"/>
        </a:defRPr>
      </a:lvl2pPr>
      <a:lvl3pPr marL="914400" algn="l" defTabSz="814388" rtl="0" eaLnBrk="0" fontAlgn="base" hangingPunct="0">
        <a:lnSpc>
          <a:spcPct val="95000"/>
        </a:lnSpc>
        <a:spcBef>
          <a:spcPct val="50000"/>
        </a:spcBef>
        <a:spcAft>
          <a:spcPct val="0"/>
        </a:spcAft>
        <a:buChar char="•"/>
        <a:defRPr sz="2000">
          <a:solidFill>
            <a:schemeClr val="tx1"/>
          </a:solidFill>
          <a:latin typeface="+mn-lt"/>
        </a:defRPr>
      </a:lvl3pPr>
      <a:lvl4pPr marL="1254125" indent="117475" algn="l" defTabSz="814388" rtl="0" eaLnBrk="0" fontAlgn="base" hangingPunct="0">
        <a:lnSpc>
          <a:spcPct val="95000"/>
        </a:lnSpc>
        <a:spcBef>
          <a:spcPct val="50000"/>
        </a:spcBef>
        <a:spcAft>
          <a:spcPct val="0"/>
        </a:spcAft>
        <a:buChar char="–"/>
        <a:defRPr sz="2000">
          <a:solidFill>
            <a:schemeClr val="tx1"/>
          </a:solidFill>
          <a:latin typeface="+mn-lt"/>
        </a:defRPr>
      </a:lvl4pPr>
      <a:lvl5pPr marL="1604963" indent="223838" algn="l" defTabSz="814388" rtl="0" eaLnBrk="0" fontAlgn="base" hangingPunct="0">
        <a:lnSpc>
          <a:spcPct val="95000"/>
        </a:lnSpc>
        <a:spcBef>
          <a:spcPct val="50000"/>
        </a:spcBef>
        <a:spcAft>
          <a:spcPct val="0"/>
        </a:spcAft>
        <a:buChar char="»"/>
        <a:defRPr sz="2000">
          <a:solidFill>
            <a:schemeClr val="tx1"/>
          </a:solidFill>
          <a:latin typeface="+mn-lt"/>
        </a:defRPr>
      </a:lvl5pPr>
      <a:lvl6pPr marL="2062163" algn="l" defTabSz="814388" rtl="0" fontAlgn="base">
        <a:lnSpc>
          <a:spcPct val="95000"/>
        </a:lnSpc>
        <a:spcBef>
          <a:spcPct val="50000"/>
        </a:spcBef>
        <a:spcAft>
          <a:spcPct val="0"/>
        </a:spcAft>
        <a:defRPr sz="2000">
          <a:solidFill>
            <a:schemeClr val="tx1"/>
          </a:solidFill>
          <a:latin typeface="+mn-lt"/>
        </a:defRPr>
      </a:lvl6pPr>
      <a:lvl7pPr marL="2519363" algn="l" defTabSz="814388" rtl="0" fontAlgn="base">
        <a:lnSpc>
          <a:spcPct val="95000"/>
        </a:lnSpc>
        <a:spcBef>
          <a:spcPct val="50000"/>
        </a:spcBef>
        <a:spcAft>
          <a:spcPct val="0"/>
        </a:spcAft>
        <a:defRPr sz="2000">
          <a:solidFill>
            <a:schemeClr val="tx1"/>
          </a:solidFill>
          <a:latin typeface="+mn-lt"/>
        </a:defRPr>
      </a:lvl7pPr>
      <a:lvl8pPr marL="2976563" algn="l" defTabSz="814388" rtl="0" fontAlgn="base">
        <a:lnSpc>
          <a:spcPct val="95000"/>
        </a:lnSpc>
        <a:spcBef>
          <a:spcPct val="50000"/>
        </a:spcBef>
        <a:spcAft>
          <a:spcPct val="0"/>
        </a:spcAft>
        <a:defRPr sz="2000">
          <a:solidFill>
            <a:schemeClr val="tx1"/>
          </a:solidFill>
          <a:latin typeface="+mn-lt"/>
        </a:defRPr>
      </a:lvl8pPr>
      <a:lvl9pPr marL="3433763" algn="l" defTabSz="814388" rtl="0" fontAlgn="base">
        <a:lnSpc>
          <a:spcPct val="95000"/>
        </a:lnSpc>
        <a:spcBef>
          <a:spcPct val="5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2850" name="Rectangle 2"/>
          <p:cNvSpPr>
            <a:spLocks noChangeArrowheads="1"/>
          </p:cNvSpPr>
          <p:nvPr/>
        </p:nvSpPr>
        <p:spPr bwMode="auto">
          <a:xfrm>
            <a:off x="0" y="114300"/>
            <a:ext cx="9144000" cy="1028700"/>
          </a:xfrm>
          <a:prstGeom prst="rect">
            <a:avLst/>
          </a:prstGeom>
          <a:solidFill>
            <a:srgbClr val="EAEAEA"/>
          </a:solidFill>
          <a:ln w="9525" algn="ctr">
            <a:noFill/>
            <a:miter lim="800000"/>
            <a:headEnd/>
            <a:tailEnd/>
          </a:ln>
          <a:effectLst/>
        </p:spPr>
        <p:txBody>
          <a:bodyPr wrap="none" lIns="82124" tIns="41061" rIns="82124" bIns="41061" anchor="ctr">
            <a:spAutoFit/>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51" name="Line 3"/>
          <p:cNvSpPr>
            <a:spLocks noChangeShapeType="1"/>
          </p:cNvSpPr>
          <p:nvPr/>
        </p:nvSpPr>
        <p:spPr bwMode="auto">
          <a:xfrm>
            <a:off x="0" y="6610350"/>
            <a:ext cx="9144000" cy="0"/>
          </a:xfrm>
          <a:prstGeom prst="line">
            <a:avLst/>
          </a:prstGeom>
          <a:noFill/>
          <a:ln w="28575">
            <a:solidFill>
              <a:srgbClr val="015F85"/>
            </a:solidFill>
            <a:round/>
            <a:headEnd/>
            <a:tailEnd/>
          </a:ln>
          <a:effectLst/>
        </p:spPr>
        <p:txBody>
          <a:bodyPr wrap="none" lIns="82124" tIns="41061" rIns="82124" bIns="41061" anchor="ctr">
            <a:spAutoFit/>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5124" name="Rectangle 4"/>
          <p:cNvSpPr>
            <a:spLocks noGrp="1" noChangeArrowheads="1"/>
          </p:cNvSpPr>
          <p:nvPr>
            <p:ph type="title"/>
          </p:nvPr>
        </p:nvSpPr>
        <p:spPr bwMode="auto">
          <a:xfrm>
            <a:off x="655638" y="30480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5125" name="Rectangle 6"/>
          <p:cNvSpPr>
            <a:spLocks noGrp="1" noChangeArrowheads="1"/>
          </p:cNvSpPr>
          <p:nvPr>
            <p:ph type="body" idx="1"/>
          </p:nvPr>
        </p:nvSpPr>
        <p:spPr bwMode="auto">
          <a:xfrm>
            <a:off x="655638" y="152082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2855" name="Rectangle 7"/>
          <p:cNvSpPr>
            <a:spLocks noChangeArrowheads="1"/>
          </p:cNvSpPr>
          <p:nvPr/>
        </p:nvSpPr>
        <p:spPr bwMode="auto">
          <a:xfrm>
            <a:off x="8596313" y="6638925"/>
            <a:ext cx="336550" cy="219075"/>
          </a:xfrm>
          <a:prstGeom prst="rect">
            <a:avLst/>
          </a:prstGeom>
          <a:noFill/>
          <a:ln w="9525" algn="ctr">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900">
                <a:solidFill>
                  <a:srgbClr val="C0C0C0"/>
                </a:solidFill>
              </a:rPr>
              <a:t> </a:t>
            </a:r>
            <a:fld id="{F445A2E6-0DD2-47C4-A706-0B3407919748}" type="slidenum">
              <a:rPr lang="en-US" sz="900">
                <a:solidFill>
                  <a:srgbClr val="C0C0C0"/>
                </a:solidFill>
              </a:rPr>
              <a:pPr defTabSz="814388" eaLnBrk="0" fontAlgn="base" hangingPunct="0">
                <a:spcBef>
                  <a:spcPct val="0"/>
                </a:spcBef>
                <a:spcAft>
                  <a:spcPct val="0"/>
                </a:spcAft>
                <a:defRPr/>
              </a:pPr>
              <a:t>‹#›</a:t>
            </a:fld>
            <a:endParaRPr lang="en-US" sz="900">
              <a:solidFill>
                <a:srgbClr val="C0C0C0"/>
              </a:solidFill>
            </a:endParaRPr>
          </a:p>
        </p:txBody>
      </p:sp>
      <p:sp>
        <p:nvSpPr>
          <p:cNvPr id="1102856" name="Rectangle 8"/>
          <p:cNvSpPr>
            <a:spLocks noChangeArrowheads="1"/>
          </p:cNvSpPr>
          <p:nvPr/>
        </p:nvSpPr>
        <p:spPr bwMode="auto">
          <a:xfrm>
            <a:off x="0" y="0"/>
            <a:ext cx="9144000" cy="177800"/>
          </a:xfrm>
          <a:prstGeom prst="rect">
            <a:avLst/>
          </a:prstGeom>
          <a:solidFill>
            <a:srgbClr val="015F85"/>
          </a:solidFill>
          <a:ln w="25400" algn="ctr">
            <a:noFill/>
            <a:miter lim="800000"/>
            <a:headEnd/>
            <a:tailEnd/>
          </a:ln>
          <a:effectLst/>
        </p:spPr>
        <p:txBody>
          <a:bodyPr wrap="none"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57" name="Rectangle 9"/>
          <p:cNvSpPr>
            <a:spLocks noChangeArrowheads="1"/>
          </p:cNvSpPr>
          <p:nvPr/>
        </p:nvSpPr>
        <p:spPr bwMode="auto">
          <a:xfrm>
            <a:off x="1662113" y="6673850"/>
            <a:ext cx="2427287" cy="188913"/>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700">
                <a:solidFill>
                  <a:srgbClr val="C0C0C0"/>
                </a:solidFill>
              </a:rPr>
              <a:t>Copyright © 2009 Cisco Systems, Inc. All rights reserved.</a:t>
            </a:r>
          </a:p>
        </p:txBody>
      </p:sp>
      <p:sp>
        <p:nvSpPr>
          <p:cNvPr id="1102858" name="Rectangle 10"/>
          <p:cNvSpPr>
            <a:spLocks noChangeArrowheads="1"/>
          </p:cNvSpPr>
          <p:nvPr/>
        </p:nvSpPr>
        <p:spPr bwMode="auto">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1000" b="1">
                <a:solidFill>
                  <a:srgbClr val="C0C0C0"/>
                </a:solidFill>
              </a:rPr>
              <a:t>Cisco Confidential</a:t>
            </a:r>
          </a:p>
        </p:txBody>
      </p:sp>
      <p:sp>
        <p:nvSpPr>
          <p:cNvPr id="1102859" name="Rectangle 11"/>
          <p:cNvSpPr>
            <a:spLocks noChangeArrowheads="1"/>
          </p:cNvSpPr>
          <p:nvPr/>
        </p:nvSpPr>
        <p:spPr bwMode="auto">
          <a:xfrm>
            <a:off x="0" y="114300"/>
            <a:ext cx="9144000" cy="1028700"/>
          </a:xfrm>
          <a:prstGeom prst="rect">
            <a:avLst/>
          </a:prstGeom>
          <a:solidFill>
            <a:srgbClr val="EAEAEA"/>
          </a:solidFill>
          <a:ln w="9525" algn="ctr">
            <a:noFill/>
            <a:miter lim="800000"/>
            <a:headEnd/>
            <a:tailEnd/>
          </a:ln>
          <a:effectLst/>
        </p:spPr>
        <p:txBody>
          <a:bodyPr wrap="none" lIns="82124" tIns="41061" rIns="82124" bIns="41061" anchor="ctr">
            <a:spAutoFit/>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60" name="Line 12"/>
          <p:cNvSpPr>
            <a:spLocks noChangeShapeType="1"/>
          </p:cNvSpPr>
          <p:nvPr/>
        </p:nvSpPr>
        <p:spPr bwMode="auto">
          <a:xfrm>
            <a:off x="0" y="6610350"/>
            <a:ext cx="9144000" cy="0"/>
          </a:xfrm>
          <a:prstGeom prst="line">
            <a:avLst/>
          </a:prstGeom>
          <a:noFill/>
          <a:ln w="28575">
            <a:solidFill>
              <a:srgbClr val="015F85"/>
            </a:solidFill>
            <a:round/>
            <a:headEnd/>
            <a:tailEnd/>
          </a:ln>
          <a:effectLst/>
        </p:spPr>
        <p:txBody>
          <a:bodyPr wrap="none" lIns="82124" tIns="41061" rIns="82124" bIns="41061" anchor="ctr">
            <a:spAutoFit/>
          </a:bodyP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62" name="Rectangle 14"/>
          <p:cNvSpPr>
            <a:spLocks noChangeArrowheads="1"/>
          </p:cNvSpPr>
          <p:nvPr/>
        </p:nvSpPr>
        <p:spPr bwMode="gray">
          <a:xfrm>
            <a:off x="0" y="0"/>
            <a:ext cx="9144000" cy="177800"/>
          </a:xfrm>
          <a:prstGeom prst="rect">
            <a:avLst/>
          </a:prstGeom>
          <a:solidFill>
            <a:srgbClr val="015F85"/>
          </a:solidFill>
          <a:ln w="25400" algn="ctr">
            <a:noFill/>
            <a:miter lim="800000"/>
            <a:headEnd/>
            <a:tailEnd/>
          </a:ln>
          <a:effectLst/>
        </p:spPr>
        <p:txBody>
          <a:bodyPr wrap="none"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64" name="Rectangle 16"/>
          <p:cNvSpPr>
            <a:spLocks noChangeArrowheads="1"/>
          </p:cNvSpPr>
          <p:nvPr/>
        </p:nvSpPr>
        <p:spPr bwMode="auto">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1000" b="1">
                <a:solidFill>
                  <a:srgbClr val="C0C0C0"/>
                </a:solidFill>
              </a:rPr>
              <a:t>Cisco Confidential</a:t>
            </a:r>
          </a:p>
        </p:txBody>
      </p:sp>
      <p:grpSp>
        <p:nvGrpSpPr>
          <p:cNvPr id="5134" name="Group 32"/>
          <p:cNvGrpSpPr>
            <a:grpSpLocks/>
          </p:cNvGrpSpPr>
          <p:nvPr/>
        </p:nvGrpSpPr>
        <p:grpSpPr bwMode="auto">
          <a:xfrm>
            <a:off x="5237163" y="6638925"/>
            <a:ext cx="2114550" cy="219075"/>
            <a:chOff x="3299" y="4182"/>
            <a:chExt cx="1332" cy="138"/>
          </a:xfrm>
        </p:grpSpPr>
        <p:sp>
          <p:nvSpPr>
            <p:cNvPr id="1102861" name="Rectangle 13"/>
            <p:cNvSpPr>
              <a:spLocks noChangeArrowheads="1"/>
            </p:cNvSpPr>
            <p:nvPr/>
          </p:nvSpPr>
          <p:spPr bwMode="auto">
            <a:xfrm>
              <a:off x="3435" y="4182"/>
              <a:ext cx="1196" cy="138"/>
            </a:xfrm>
            <a:prstGeom prst="rect">
              <a:avLst/>
            </a:prstGeom>
            <a:noFill/>
            <a:ln w="9525" algn="ctr">
              <a:noFill/>
              <a:miter lim="800000"/>
              <a:headEnd/>
              <a:tailEnd/>
            </a:ln>
            <a:effectLst/>
          </p:spPr>
          <p:txBody>
            <a:bodyPr wrap="none" lIns="82124" tIns="41061" rIns="82124" bIns="41061" anchor="b" anchorCtr="1">
              <a:spAutoFit/>
            </a:bodyPr>
            <a:lstStyle/>
            <a:p>
              <a:pPr defTabSz="814388" eaLnBrk="0" fontAlgn="base" hangingPunct="0">
                <a:spcBef>
                  <a:spcPct val="0"/>
                </a:spcBef>
                <a:spcAft>
                  <a:spcPct val="0"/>
                </a:spcAft>
                <a:defRPr/>
              </a:pPr>
              <a:r>
                <a:rPr lang="en-US" sz="900">
                  <a:solidFill>
                    <a:srgbClr val="C0C0C0"/>
                  </a:solidFill>
                </a:rPr>
                <a:t>Internet Business Solutions Group</a:t>
              </a:r>
            </a:p>
          </p:txBody>
        </p:sp>
        <p:grpSp>
          <p:nvGrpSpPr>
            <p:cNvPr id="5136" name="Group 31"/>
            <p:cNvGrpSpPr>
              <a:grpSpLocks/>
            </p:cNvGrpSpPr>
            <p:nvPr userDrawn="1"/>
          </p:nvGrpSpPr>
          <p:grpSpPr bwMode="auto">
            <a:xfrm>
              <a:off x="3299" y="4197"/>
              <a:ext cx="110" cy="111"/>
              <a:chOff x="3209" y="4185"/>
              <a:chExt cx="110" cy="111"/>
            </a:xfrm>
          </p:grpSpPr>
          <p:grpSp>
            <p:nvGrpSpPr>
              <p:cNvPr id="5137" name="Group 19"/>
              <p:cNvGrpSpPr>
                <a:grpSpLocks/>
              </p:cNvGrpSpPr>
              <p:nvPr userDrawn="1"/>
            </p:nvGrpSpPr>
            <p:grpSpPr bwMode="auto">
              <a:xfrm>
                <a:off x="3209" y="4185"/>
                <a:ext cx="23" cy="111"/>
                <a:chOff x="942" y="1524"/>
                <a:chExt cx="210" cy="1032"/>
              </a:xfrm>
            </p:grpSpPr>
            <p:sp>
              <p:nvSpPr>
                <p:cNvPr id="1102868" name="Oval 20"/>
                <p:cNvSpPr>
                  <a:spLocks noChangeArrowheads="1"/>
                </p:cNvSpPr>
                <p:nvPr/>
              </p:nvSpPr>
              <p:spPr bwMode="auto">
                <a:xfrm>
                  <a:off x="942" y="2342"/>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69" name="Oval 21"/>
                <p:cNvSpPr>
                  <a:spLocks noChangeArrowheads="1"/>
                </p:cNvSpPr>
                <p:nvPr/>
              </p:nvSpPr>
              <p:spPr bwMode="auto">
                <a:xfrm>
                  <a:off x="942" y="1933"/>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70" name="Oval 22"/>
                <p:cNvSpPr>
                  <a:spLocks noChangeArrowheads="1"/>
                </p:cNvSpPr>
                <p:nvPr/>
              </p:nvSpPr>
              <p:spPr bwMode="auto">
                <a:xfrm>
                  <a:off x="942" y="1524"/>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grpSp>
          <p:grpSp>
            <p:nvGrpSpPr>
              <p:cNvPr id="5138" name="Group 23"/>
              <p:cNvGrpSpPr>
                <a:grpSpLocks/>
              </p:cNvGrpSpPr>
              <p:nvPr userDrawn="1"/>
            </p:nvGrpSpPr>
            <p:grpSpPr bwMode="auto">
              <a:xfrm>
                <a:off x="3253" y="4185"/>
                <a:ext cx="22" cy="111"/>
                <a:chOff x="942" y="1524"/>
                <a:chExt cx="210" cy="1032"/>
              </a:xfrm>
            </p:grpSpPr>
            <p:sp>
              <p:nvSpPr>
                <p:cNvPr id="1102872" name="Oval 24"/>
                <p:cNvSpPr>
                  <a:spLocks noChangeArrowheads="1"/>
                </p:cNvSpPr>
                <p:nvPr/>
              </p:nvSpPr>
              <p:spPr bwMode="auto">
                <a:xfrm>
                  <a:off x="942" y="2342"/>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73" name="Oval 25"/>
                <p:cNvSpPr>
                  <a:spLocks noChangeArrowheads="1"/>
                </p:cNvSpPr>
                <p:nvPr/>
              </p:nvSpPr>
              <p:spPr bwMode="auto">
                <a:xfrm>
                  <a:off x="942" y="1933"/>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74" name="Oval 26"/>
                <p:cNvSpPr>
                  <a:spLocks noChangeArrowheads="1"/>
                </p:cNvSpPr>
                <p:nvPr/>
              </p:nvSpPr>
              <p:spPr bwMode="auto">
                <a:xfrm>
                  <a:off x="942" y="1524"/>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grpSp>
          <p:grpSp>
            <p:nvGrpSpPr>
              <p:cNvPr id="5139" name="Group 27"/>
              <p:cNvGrpSpPr>
                <a:grpSpLocks/>
              </p:cNvGrpSpPr>
              <p:nvPr userDrawn="1"/>
            </p:nvGrpSpPr>
            <p:grpSpPr bwMode="auto">
              <a:xfrm>
                <a:off x="3296" y="4185"/>
                <a:ext cx="23" cy="111"/>
                <a:chOff x="942" y="1524"/>
                <a:chExt cx="210" cy="1032"/>
              </a:xfrm>
            </p:grpSpPr>
            <p:sp>
              <p:nvSpPr>
                <p:cNvPr id="1102876" name="Oval 28"/>
                <p:cNvSpPr>
                  <a:spLocks noChangeArrowheads="1"/>
                </p:cNvSpPr>
                <p:nvPr/>
              </p:nvSpPr>
              <p:spPr bwMode="auto">
                <a:xfrm>
                  <a:off x="942" y="2342"/>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77" name="Oval 29"/>
                <p:cNvSpPr>
                  <a:spLocks noChangeArrowheads="1"/>
                </p:cNvSpPr>
                <p:nvPr/>
              </p:nvSpPr>
              <p:spPr bwMode="auto">
                <a:xfrm>
                  <a:off x="942" y="1933"/>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sp>
              <p:nvSpPr>
                <p:cNvPr id="1102878" name="Oval 30"/>
                <p:cNvSpPr>
                  <a:spLocks noChangeArrowheads="1"/>
                </p:cNvSpPr>
                <p:nvPr/>
              </p:nvSpPr>
              <p:spPr bwMode="auto">
                <a:xfrm>
                  <a:off x="942" y="1524"/>
                  <a:ext cx="210" cy="214"/>
                </a:xfrm>
                <a:prstGeom prst="ellipse">
                  <a:avLst/>
                </a:prstGeom>
                <a:solidFill>
                  <a:srgbClr val="B2B2B2"/>
                </a:solidFill>
                <a:ln w="9525" algn="ctr">
                  <a:noFill/>
                  <a:round/>
                  <a:headEnd/>
                  <a:tailEnd/>
                </a:ln>
                <a:effectLst/>
              </p:spPr>
              <p:txBody>
                <a:bodyPr wrap="none" lIns="73025" tIns="36511" rIns="73025" bIns="36511" anchor="ctr"/>
                <a:lstStyle/>
                <a:p>
                  <a:pPr algn="ctr" eaLnBrk="0" fontAlgn="base" hangingPunct="0">
                    <a:lnSpc>
                      <a:spcPct val="90000"/>
                    </a:lnSpc>
                    <a:spcBef>
                      <a:spcPct val="0"/>
                    </a:spcBef>
                    <a:spcAft>
                      <a:spcPct val="0"/>
                    </a:spcAft>
                    <a:defRPr/>
                  </a:pPr>
                  <a:endParaRPr lang="en-GB" sz="2400">
                    <a:solidFill>
                      <a:srgbClr val="000000"/>
                    </a:solidFill>
                  </a:endParaRPr>
                </a:p>
              </p:txBody>
            </p:sp>
          </p:grpSp>
        </p:grpSp>
      </p:grpSp>
    </p:spTree>
    <p:extLst>
      <p:ext uri="{BB962C8B-B14F-4D97-AF65-F5344CB8AC3E}">
        <p14:creationId xmlns:p14="http://schemas.microsoft.com/office/powerpoint/2010/main" val="302924660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accent1"/>
          </a:solidFill>
          <a:latin typeface="+mj-lt"/>
          <a:ea typeface="+mj-ea"/>
          <a:cs typeface="+mj-cs"/>
        </a:defRPr>
      </a:lvl1pPr>
      <a:lvl2pPr algn="l" defTabSz="814388" rtl="0" eaLnBrk="0" fontAlgn="base" hangingPunct="0">
        <a:lnSpc>
          <a:spcPct val="90000"/>
        </a:lnSpc>
        <a:spcBef>
          <a:spcPct val="0"/>
        </a:spcBef>
        <a:spcAft>
          <a:spcPct val="0"/>
        </a:spcAft>
        <a:defRPr sz="3200" b="1">
          <a:solidFill>
            <a:schemeClr val="accent1"/>
          </a:solidFill>
          <a:latin typeface="Arial" pitchFamily="34" charset="0"/>
        </a:defRPr>
      </a:lvl2pPr>
      <a:lvl3pPr algn="l" defTabSz="814388" rtl="0" eaLnBrk="0" fontAlgn="base" hangingPunct="0">
        <a:lnSpc>
          <a:spcPct val="90000"/>
        </a:lnSpc>
        <a:spcBef>
          <a:spcPct val="0"/>
        </a:spcBef>
        <a:spcAft>
          <a:spcPct val="0"/>
        </a:spcAft>
        <a:defRPr sz="3200" b="1">
          <a:solidFill>
            <a:schemeClr val="accent1"/>
          </a:solidFill>
          <a:latin typeface="Arial" pitchFamily="34" charset="0"/>
        </a:defRPr>
      </a:lvl3pPr>
      <a:lvl4pPr algn="l" defTabSz="814388" rtl="0" eaLnBrk="0" fontAlgn="base" hangingPunct="0">
        <a:lnSpc>
          <a:spcPct val="90000"/>
        </a:lnSpc>
        <a:spcBef>
          <a:spcPct val="0"/>
        </a:spcBef>
        <a:spcAft>
          <a:spcPct val="0"/>
        </a:spcAft>
        <a:defRPr sz="3200" b="1">
          <a:solidFill>
            <a:schemeClr val="accent1"/>
          </a:solidFill>
          <a:latin typeface="Arial" pitchFamily="34" charset="0"/>
        </a:defRPr>
      </a:lvl4pPr>
      <a:lvl5pPr algn="l" defTabSz="814388" rtl="0" eaLnBrk="0" fontAlgn="base" hangingPunct="0">
        <a:lnSpc>
          <a:spcPct val="90000"/>
        </a:lnSpc>
        <a:spcBef>
          <a:spcPct val="0"/>
        </a:spcBef>
        <a:spcAft>
          <a:spcPct val="0"/>
        </a:spcAft>
        <a:defRPr sz="3200" b="1">
          <a:solidFill>
            <a:schemeClr val="accent1"/>
          </a:solidFill>
          <a:latin typeface="Arial" pitchFamily="34" charset="0"/>
        </a:defRPr>
      </a:lvl5pPr>
      <a:lvl6pPr marL="457200" algn="l" defTabSz="814388" rtl="0" fontAlgn="base">
        <a:lnSpc>
          <a:spcPct val="90000"/>
        </a:lnSpc>
        <a:spcBef>
          <a:spcPct val="0"/>
        </a:spcBef>
        <a:spcAft>
          <a:spcPct val="0"/>
        </a:spcAft>
        <a:defRPr sz="3200" b="1">
          <a:solidFill>
            <a:schemeClr val="accent1"/>
          </a:solidFill>
          <a:latin typeface="Arial" pitchFamily="34" charset="0"/>
        </a:defRPr>
      </a:lvl6pPr>
      <a:lvl7pPr marL="914400" algn="l" defTabSz="814388" rtl="0" fontAlgn="base">
        <a:lnSpc>
          <a:spcPct val="90000"/>
        </a:lnSpc>
        <a:spcBef>
          <a:spcPct val="0"/>
        </a:spcBef>
        <a:spcAft>
          <a:spcPct val="0"/>
        </a:spcAft>
        <a:defRPr sz="3200" b="1">
          <a:solidFill>
            <a:schemeClr val="accent1"/>
          </a:solidFill>
          <a:latin typeface="Arial" pitchFamily="34" charset="0"/>
        </a:defRPr>
      </a:lvl7pPr>
      <a:lvl8pPr marL="1371600" algn="l" defTabSz="814388" rtl="0" fontAlgn="base">
        <a:lnSpc>
          <a:spcPct val="90000"/>
        </a:lnSpc>
        <a:spcBef>
          <a:spcPct val="0"/>
        </a:spcBef>
        <a:spcAft>
          <a:spcPct val="0"/>
        </a:spcAft>
        <a:defRPr sz="3200" b="1">
          <a:solidFill>
            <a:schemeClr val="accent1"/>
          </a:solidFill>
          <a:latin typeface="Arial" pitchFamily="34" charset="0"/>
        </a:defRPr>
      </a:lvl8pPr>
      <a:lvl9pPr marL="1828800" algn="l" defTabSz="814388" rtl="0" fontAlgn="base">
        <a:lnSpc>
          <a:spcPct val="90000"/>
        </a:lnSpc>
        <a:spcBef>
          <a:spcPct val="0"/>
        </a:spcBef>
        <a:spcAft>
          <a:spcPct val="0"/>
        </a:spcAft>
        <a:defRPr sz="3200" b="1">
          <a:solidFill>
            <a:schemeClr val="accent1"/>
          </a:solidFill>
          <a:latin typeface="Arial" pitchFamily="34"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50000"/>
        </a:spcBef>
        <a:spcAft>
          <a:spcPct val="0"/>
        </a:spcAft>
        <a:buChar char="–"/>
        <a:defRPr sz="2000">
          <a:solidFill>
            <a:schemeClr val="tx1"/>
          </a:solidFill>
          <a:latin typeface="+mn-lt"/>
        </a:defRPr>
      </a:lvl2pPr>
      <a:lvl3pPr marL="914400" algn="l" defTabSz="814388" rtl="0" eaLnBrk="0" fontAlgn="base" hangingPunct="0">
        <a:lnSpc>
          <a:spcPct val="95000"/>
        </a:lnSpc>
        <a:spcBef>
          <a:spcPct val="50000"/>
        </a:spcBef>
        <a:spcAft>
          <a:spcPct val="0"/>
        </a:spcAft>
        <a:buChar char="•"/>
        <a:defRPr sz="2000">
          <a:solidFill>
            <a:schemeClr val="tx1"/>
          </a:solidFill>
          <a:latin typeface="+mn-lt"/>
        </a:defRPr>
      </a:lvl3pPr>
      <a:lvl4pPr marL="1254125" indent="117475" algn="l" defTabSz="814388" rtl="0" eaLnBrk="0" fontAlgn="base" hangingPunct="0">
        <a:lnSpc>
          <a:spcPct val="95000"/>
        </a:lnSpc>
        <a:spcBef>
          <a:spcPct val="50000"/>
        </a:spcBef>
        <a:spcAft>
          <a:spcPct val="0"/>
        </a:spcAft>
        <a:buChar char="–"/>
        <a:defRPr sz="2000">
          <a:solidFill>
            <a:schemeClr val="tx1"/>
          </a:solidFill>
          <a:latin typeface="+mn-lt"/>
        </a:defRPr>
      </a:lvl4pPr>
      <a:lvl5pPr marL="1604963" indent="223838" algn="l" defTabSz="814388" rtl="0" eaLnBrk="0" fontAlgn="base" hangingPunct="0">
        <a:lnSpc>
          <a:spcPct val="95000"/>
        </a:lnSpc>
        <a:spcBef>
          <a:spcPct val="50000"/>
        </a:spcBef>
        <a:spcAft>
          <a:spcPct val="0"/>
        </a:spcAft>
        <a:buChar char="»"/>
        <a:defRPr sz="2000">
          <a:solidFill>
            <a:schemeClr val="tx1"/>
          </a:solidFill>
          <a:latin typeface="+mn-lt"/>
        </a:defRPr>
      </a:lvl5pPr>
      <a:lvl6pPr marL="2062163" algn="l" defTabSz="814388" rtl="0" eaLnBrk="0" fontAlgn="base" hangingPunct="0">
        <a:lnSpc>
          <a:spcPct val="95000"/>
        </a:lnSpc>
        <a:spcBef>
          <a:spcPct val="50000"/>
        </a:spcBef>
        <a:spcAft>
          <a:spcPct val="0"/>
        </a:spcAft>
        <a:defRPr sz="2000">
          <a:solidFill>
            <a:schemeClr val="tx1"/>
          </a:solidFill>
          <a:latin typeface="+mn-lt"/>
        </a:defRPr>
      </a:lvl6pPr>
      <a:lvl7pPr marL="2519363" algn="l" defTabSz="814388" rtl="0" eaLnBrk="0" fontAlgn="base" hangingPunct="0">
        <a:lnSpc>
          <a:spcPct val="95000"/>
        </a:lnSpc>
        <a:spcBef>
          <a:spcPct val="50000"/>
        </a:spcBef>
        <a:spcAft>
          <a:spcPct val="0"/>
        </a:spcAft>
        <a:defRPr sz="2000">
          <a:solidFill>
            <a:schemeClr val="tx1"/>
          </a:solidFill>
          <a:latin typeface="+mn-lt"/>
        </a:defRPr>
      </a:lvl7pPr>
      <a:lvl8pPr marL="2976563" algn="l" defTabSz="814388" rtl="0" eaLnBrk="0" fontAlgn="base" hangingPunct="0">
        <a:lnSpc>
          <a:spcPct val="95000"/>
        </a:lnSpc>
        <a:spcBef>
          <a:spcPct val="50000"/>
        </a:spcBef>
        <a:spcAft>
          <a:spcPct val="0"/>
        </a:spcAft>
        <a:defRPr sz="2000">
          <a:solidFill>
            <a:schemeClr val="tx1"/>
          </a:solidFill>
          <a:latin typeface="+mn-lt"/>
        </a:defRPr>
      </a:lvl8pPr>
      <a:lvl9pPr marL="3433763" algn="l" defTabSz="814388" rtl="0" eaLnBrk="0" fontAlgn="base" hangingPunct="0">
        <a:lnSpc>
          <a:spcPct val="95000"/>
        </a:lnSpc>
        <a:spcBef>
          <a:spcPct val="5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15.png"/><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images.google.co.uk/imgres?imgurl=http://njpo.org/features/wireless/radii.gif&amp;imgrefurl=http://web-loc.blogspot.com/&amp;h=200&amp;w=200&amp;sz=14&amp;tbnid=2Xyh1byL-wQJ:&amp;tbnh=99&amp;tbnw=99&amp;start=5&amp;prev=/images?q=wireless&amp;hl=en&amp;lr=" TargetMode="External"/><Relationship Id="rId3" Type="http://schemas.openxmlformats.org/officeDocument/2006/relationships/hyperlink" Target="fire.wmv" TargetMode="External"/><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hyperlink" Target="http://images.google.co.uk/imgres?imgurl=http://www.abscomputers.com/Newimages/COMPUTERS.jpg&amp;imgrefurl=http://www.abscomputers.com/&amp;h=302&amp;w=500&amp;sz=21&amp;tbnid=42JMZLGUvB0J:&amp;tbnh=76&amp;tbnw=126&amp;start=3&amp;prev=/images?q=computers&amp;hl=en&amp;lr=&amp;sa=G" TargetMode="External"/><Relationship Id="rId5" Type="http://schemas.openxmlformats.org/officeDocument/2006/relationships/image" Target="../media/image19.jpeg"/><Relationship Id="rId4" Type="http://schemas.openxmlformats.org/officeDocument/2006/relationships/hyperlink" Target="http://vnexpress.net/Vietnam/Vi-tinh/2004/04/3B9D1F0B/PDA-h2215.jpg" TargetMode="External"/><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47" Type="http://schemas.microsoft.com/office/2007/relationships/diagramDrawing" Target="../diagrams/drawing9.xml"/><Relationship Id="rId50" Type="http://schemas.openxmlformats.org/officeDocument/2006/relationships/diagramQuickStyle" Target="../diagrams/quickStyle10.xml"/><Relationship Id="rId55" Type="http://schemas.openxmlformats.org/officeDocument/2006/relationships/diagramQuickStyle" Target="../diagrams/quickStyle11.xml"/><Relationship Id="rId63" Type="http://schemas.openxmlformats.org/officeDocument/2006/relationships/diagramData" Target="../diagrams/data13.xml"/><Relationship Id="rId68" Type="http://schemas.openxmlformats.org/officeDocument/2006/relationships/diagramData" Target="../diagrams/data14.xml"/><Relationship Id="rId76" Type="http://schemas.openxmlformats.org/officeDocument/2006/relationships/diagramColors" Target="../diagrams/colors15.xml"/><Relationship Id="rId84" Type="http://schemas.openxmlformats.org/officeDocument/2006/relationships/diagramLayout" Target="../diagrams/layout17.xml"/><Relationship Id="rId7" Type="http://schemas.microsoft.com/office/2007/relationships/diagramDrawing" Target="../diagrams/drawing1.xml"/><Relationship Id="rId71" Type="http://schemas.openxmlformats.org/officeDocument/2006/relationships/diagramColors" Target="../diagrams/colors14.xml"/><Relationship Id="rId2" Type="http://schemas.openxmlformats.org/officeDocument/2006/relationships/notesSlide" Target="../notesSlides/notesSlide10.xml"/><Relationship Id="rId16" Type="http://schemas.openxmlformats.org/officeDocument/2006/relationships/diagramColors" Target="../diagrams/colors3.xml"/><Relationship Id="rId29" Type="http://schemas.openxmlformats.org/officeDocument/2006/relationships/diagramLayout" Target="../diagrams/layout6.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45" Type="http://schemas.openxmlformats.org/officeDocument/2006/relationships/diagramQuickStyle" Target="../diagrams/quickStyle9.xml"/><Relationship Id="rId53" Type="http://schemas.openxmlformats.org/officeDocument/2006/relationships/diagramData" Target="../diagrams/data11.xml"/><Relationship Id="rId58" Type="http://schemas.openxmlformats.org/officeDocument/2006/relationships/diagramData" Target="../diagrams/data12.xml"/><Relationship Id="rId66" Type="http://schemas.openxmlformats.org/officeDocument/2006/relationships/diagramColors" Target="../diagrams/colors13.xml"/><Relationship Id="rId74" Type="http://schemas.openxmlformats.org/officeDocument/2006/relationships/diagramLayout" Target="../diagrams/layout15.xml"/><Relationship Id="rId79" Type="http://schemas.openxmlformats.org/officeDocument/2006/relationships/diagramLayout" Target="../diagrams/layout16.xml"/><Relationship Id="rId87" Type="http://schemas.microsoft.com/office/2007/relationships/diagramDrawing" Target="../diagrams/drawing17.xml"/><Relationship Id="rId5" Type="http://schemas.openxmlformats.org/officeDocument/2006/relationships/diagramQuickStyle" Target="../diagrams/quickStyle1.xml"/><Relationship Id="rId61" Type="http://schemas.openxmlformats.org/officeDocument/2006/relationships/diagramColors" Target="../diagrams/colors12.xml"/><Relationship Id="rId82" Type="http://schemas.microsoft.com/office/2007/relationships/diagramDrawing" Target="../diagrams/drawing16.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43" Type="http://schemas.openxmlformats.org/officeDocument/2006/relationships/diagramData" Target="../diagrams/data9.xml"/><Relationship Id="rId48" Type="http://schemas.openxmlformats.org/officeDocument/2006/relationships/diagramData" Target="../diagrams/data10.xml"/><Relationship Id="rId56" Type="http://schemas.openxmlformats.org/officeDocument/2006/relationships/diagramColors" Target="../diagrams/colors11.xml"/><Relationship Id="rId64" Type="http://schemas.openxmlformats.org/officeDocument/2006/relationships/diagramLayout" Target="../diagrams/layout13.xml"/><Relationship Id="rId69" Type="http://schemas.openxmlformats.org/officeDocument/2006/relationships/diagramLayout" Target="../diagrams/layout14.xml"/><Relationship Id="rId77" Type="http://schemas.microsoft.com/office/2007/relationships/diagramDrawing" Target="../diagrams/drawing15.xml"/><Relationship Id="rId8" Type="http://schemas.openxmlformats.org/officeDocument/2006/relationships/diagramData" Target="../diagrams/data2.xml"/><Relationship Id="rId51" Type="http://schemas.openxmlformats.org/officeDocument/2006/relationships/diagramColors" Target="../diagrams/colors10.xml"/><Relationship Id="rId72" Type="http://schemas.microsoft.com/office/2007/relationships/diagramDrawing" Target="../diagrams/drawing14.xml"/><Relationship Id="rId80" Type="http://schemas.openxmlformats.org/officeDocument/2006/relationships/diagramQuickStyle" Target="../diagrams/quickStyle16.xml"/><Relationship Id="rId85" Type="http://schemas.openxmlformats.org/officeDocument/2006/relationships/diagramQuickStyle" Target="../diagrams/quickStyle17.xml"/><Relationship Id="rId3" Type="http://schemas.openxmlformats.org/officeDocument/2006/relationships/diagramData" Target="../diagrams/data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46" Type="http://schemas.openxmlformats.org/officeDocument/2006/relationships/diagramColors" Target="../diagrams/colors9.xml"/><Relationship Id="rId59" Type="http://schemas.openxmlformats.org/officeDocument/2006/relationships/diagramLayout" Target="../diagrams/layout12.xml"/><Relationship Id="rId67" Type="http://schemas.microsoft.com/office/2007/relationships/diagramDrawing" Target="../diagrams/drawing13.xml"/><Relationship Id="rId20" Type="http://schemas.openxmlformats.org/officeDocument/2006/relationships/diagramQuickStyle" Target="../diagrams/quickStyle4.xml"/><Relationship Id="rId41" Type="http://schemas.openxmlformats.org/officeDocument/2006/relationships/diagramColors" Target="../diagrams/colors8.xml"/><Relationship Id="rId54" Type="http://schemas.openxmlformats.org/officeDocument/2006/relationships/diagramLayout" Target="../diagrams/layout11.xml"/><Relationship Id="rId62" Type="http://schemas.microsoft.com/office/2007/relationships/diagramDrawing" Target="../diagrams/drawing12.xml"/><Relationship Id="rId70" Type="http://schemas.openxmlformats.org/officeDocument/2006/relationships/diagramQuickStyle" Target="../diagrams/quickStyle14.xml"/><Relationship Id="rId75" Type="http://schemas.openxmlformats.org/officeDocument/2006/relationships/diagramQuickStyle" Target="../diagrams/quickStyle15.xml"/><Relationship Id="rId83" Type="http://schemas.openxmlformats.org/officeDocument/2006/relationships/diagramData" Target="../diagrams/data17.xml"/><Relationship Id="rId1" Type="http://schemas.openxmlformats.org/officeDocument/2006/relationships/slideLayout" Target="../slideLayouts/slideLayout6.xml"/><Relationship Id="rId6" Type="http://schemas.openxmlformats.org/officeDocument/2006/relationships/diagramColors" Target="../diagrams/colors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49" Type="http://schemas.openxmlformats.org/officeDocument/2006/relationships/diagramLayout" Target="../diagrams/layout10.xml"/><Relationship Id="rId57" Type="http://schemas.microsoft.com/office/2007/relationships/diagramDrawing" Target="../diagrams/drawing11.xml"/><Relationship Id="rId10" Type="http://schemas.openxmlformats.org/officeDocument/2006/relationships/diagramQuickStyle" Target="../diagrams/quickStyle2.xml"/><Relationship Id="rId31" Type="http://schemas.openxmlformats.org/officeDocument/2006/relationships/diagramColors" Target="../diagrams/colors6.xml"/><Relationship Id="rId44" Type="http://schemas.openxmlformats.org/officeDocument/2006/relationships/diagramLayout" Target="../diagrams/layout9.xml"/><Relationship Id="rId52" Type="http://schemas.microsoft.com/office/2007/relationships/diagramDrawing" Target="../diagrams/drawing10.xml"/><Relationship Id="rId60" Type="http://schemas.openxmlformats.org/officeDocument/2006/relationships/diagramQuickStyle" Target="../diagrams/quickStyle12.xml"/><Relationship Id="rId65" Type="http://schemas.openxmlformats.org/officeDocument/2006/relationships/diagramQuickStyle" Target="../diagrams/quickStyle13.xml"/><Relationship Id="rId73" Type="http://schemas.openxmlformats.org/officeDocument/2006/relationships/diagramData" Target="../diagrams/data15.xml"/><Relationship Id="rId78" Type="http://schemas.openxmlformats.org/officeDocument/2006/relationships/diagramData" Target="../diagrams/data16.xml"/><Relationship Id="rId81" Type="http://schemas.openxmlformats.org/officeDocument/2006/relationships/diagramColors" Target="../diagrams/colors16.xml"/><Relationship Id="rId86" Type="http://schemas.openxmlformats.org/officeDocument/2006/relationships/diagramColors" Target="../diagrams/colors1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Technology and 21</a:t>
            </a:r>
            <a:r>
              <a:rPr lang="en-GB" baseline="30000" dirty="0" smtClean="0"/>
              <a:t>st</a:t>
            </a:r>
            <a:r>
              <a:rPr lang="en-GB" dirty="0" smtClean="0"/>
              <a:t> century education</a:t>
            </a:r>
            <a:endParaRPr lang="en-GB" dirty="0"/>
          </a:p>
        </p:txBody>
      </p:sp>
      <p:sp>
        <p:nvSpPr>
          <p:cNvPr id="3" name="Subtitle 2"/>
          <p:cNvSpPr>
            <a:spLocks noGrp="1"/>
          </p:cNvSpPr>
          <p:nvPr>
            <p:ph type="subTitle" idx="1"/>
          </p:nvPr>
        </p:nvSpPr>
        <p:spPr/>
        <p:txBody>
          <a:bodyPr/>
          <a:lstStyle/>
          <a:p>
            <a:r>
              <a:rPr lang="en-GB" smtClean="0"/>
              <a:t>Adrian Blight</a:t>
            </a:r>
          </a:p>
          <a:p>
            <a:r>
              <a:rPr lang="en-GB" smtClean="0"/>
              <a:t>CEO, Imagine Education, UK</a:t>
            </a:r>
            <a:endParaRPr lang="en-GB"/>
          </a:p>
        </p:txBody>
      </p:sp>
    </p:spTree>
    <p:extLst>
      <p:ext uri="{BB962C8B-B14F-4D97-AF65-F5344CB8AC3E}">
        <p14:creationId xmlns:p14="http://schemas.microsoft.com/office/powerpoint/2010/main" val="2132945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04864"/>
            <a:ext cx="8229600" cy="1143000"/>
          </a:xfrm>
        </p:spPr>
        <p:txBody>
          <a:bodyPr>
            <a:normAutofit fontScale="90000"/>
          </a:bodyPr>
          <a:lstStyle/>
          <a:p>
            <a:r>
              <a:rPr lang="en-GB" sz="4400" dirty="0" smtClean="0"/>
              <a:t>What is 21</a:t>
            </a:r>
            <a:r>
              <a:rPr lang="en-GB" sz="4400" baseline="30000" dirty="0" smtClean="0"/>
              <a:t>st</a:t>
            </a:r>
            <a:r>
              <a:rPr lang="en-GB" sz="4400" dirty="0" smtClean="0"/>
              <a:t> century teaching and why is technology/ e-learning important?</a:t>
            </a:r>
            <a:r>
              <a:rPr lang="en-GB" dirty="0" smtClean="0"/>
              <a:t/>
            </a:r>
            <a:br>
              <a:rPr lang="en-GB" dirty="0" smtClean="0"/>
            </a:br>
            <a:endParaRPr lang="en-GB" dirty="0"/>
          </a:p>
        </p:txBody>
      </p:sp>
    </p:spTree>
    <p:extLst>
      <p:ext uri="{BB962C8B-B14F-4D97-AF65-F5344CB8AC3E}">
        <p14:creationId xmlns:p14="http://schemas.microsoft.com/office/powerpoint/2010/main" val="4271265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B261BCC-666F-4F50-A90E-8B172ED9BAFF}" type="slidenum">
              <a:rPr lang="en-US" smtClean="0">
                <a:latin typeface="Segoe UI" pitchFamily="34" charset="0"/>
              </a:rPr>
              <a:pPr eaLnBrk="1" hangingPunct="1"/>
              <a:t>11</a:t>
            </a:fld>
            <a:endParaRPr lang="en-US" smtClean="0">
              <a:latin typeface="Segoe UI" pitchFamily="34" charset="0"/>
            </a:endParaRPr>
          </a:p>
        </p:txBody>
      </p:sp>
      <p:pic>
        <p:nvPicPr>
          <p:cNvPr id="2560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750" y="1462088"/>
            <a:ext cx="8077200" cy="47132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bwMode="auto">
          <a:xfrm>
            <a:off x="1114425" y="311150"/>
            <a:ext cx="6715125" cy="1200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chemeClr val="tx1"/>
                    </a:gs>
                    <a:gs pos="86000">
                      <a:schemeClr val="tx1"/>
                    </a:gs>
                  </a:gsLst>
                  <a:lin ang="5400000" scaled="0"/>
                  <a:tileRect/>
                </a:gradFill>
                <a:latin typeface="+mj-lt"/>
                <a:ea typeface="ＭＳ Ｐゴシック" charset="-128"/>
                <a:cs typeface="ＭＳ Ｐゴシック" charset="-128"/>
              </a:defRPr>
            </a:lvl1pPr>
            <a:lvl2pPr algn="l" defTabSz="912813" rtl="0" eaLnBrk="0" fontAlgn="base" hangingPunct="0">
              <a:lnSpc>
                <a:spcPct val="90000"/>
              </a:lnSpc>
              <a:spcBef>
                <a:spcPct val="0"/>
              </a:spcBef>
              <a:spcAft>
                <a:spcPct val="0"/>
              </a:spcAft>
              <a:defRPr sz="4800">
                <a:solidFill>
                  <a:schemeClr val="tx1"/>
                </a:solidFill>
                <a:latin typeface="Segoe UI" pitchFamily="34" charset="0"/>
                <a:ea typeface="ＭＳ Ｐゴシック" charset="-128"/>
                <a:cs typeface="ＭＳ Ｐゴシック" charset="-128"/>
              </a:defRPr>
            </a:lvl2pPr>
            <a:lvl3pPr algn="l" defTabSz="912813" rtl="0" eaLnBrk="0" fontAlgn="base" hangingPunct="0">
              <a:lnSpc>
                <a:spcPct val="90000"/>
              </a:lnSpc>
              <a:spcBef>
                <a:spcPct val="0"/>
              </a:spcBef>
              <a:spcAft>
                <a:spcPct val="0"/>
              </a:spcAft>
              <a:defRPr sz="4800">
                <a:solidFill>
                  <a:schemeClr val="tx1"/>
                </a:solidFill>
                <a:latin typeface="Segoe UI" pitchFamily="34" charset="0"/>
                <a:ea typeface="ＭＳ Ｐゴシック" charset="-128"/>
                <a:cs typeface="ＭＳ Ｐゴシック" charset="-128"/>
              </a:defRPr>
            </a:lvl3pPr>
            <a:lvl4pPr algn="l" defTabSz="912813" rtl="0" eaLnBrk="0" fontAlgn="base" hangingPunct="0">
              <a:lnSpc>
                <a:spcPct val="90000"/>
              </a:lnSpc>
              <a:spcBef>
                <a:spcPct val="0"/>
              </a:spcBef>
              <a:spcAft>
                <a:spcPct val="0"/>
              </a:spcAft>
              <a:defRPr sz="4800">
                <a:solidFill>
                  <a:schemeClr val="tx1"/>
                </a:solidFill>
                <a:latin typeface="Segoe UI" pitchFamily="34" charset="0"/>
                <a:ea typeface="ＭＳ Ｐゴシック" charset="-128"/>
                <a:cs typeface="ＭＳ Ｐゴシック" charset="-128"/>
              </a:defRPr>
            </a:lvl4pPr>
            <a:lvl5pPr algn="l" defTabSz="912813" rtl="0" eaLnBrk="0" fontAlgn="base" hangingPunct="0">
              <a:lnSpc>
                <a:spcPct val="90000"/>
              </a:lnSpc>
              <a:spcBef>
                <a:spcPct val="0"/>
              </a:spcBef>
              <a:spcAft>
                <a:spcPct val="0"/>
              </a:spcAft>
              <a:defRPr sz="4800">
                <a:solidFill>
                  <a:schemeClr val="tx1"/>
                </a:solidFill>
                <a:latin typeface="Segoe UI" pitchFamily="34" charset="0"/>
                <a:ea typeface="ＭＳ Ｐゴシック" charset="-128"/>
                <a:cs typeface="ＭＳ Ｐゴシック" charset="-128"/>
              </a:defRPr>
            </a:lvl5pPr>
            <a:lvl6pPr marL="457200" algn="l" defTabSz="912813" rtl="0" fontAlgn="base">
              <a:lnSpc>
                <a:spcPct val="90000"/>
              </a:lnSpc>
              <a:spcBef>
                <a:spcPct val="0"/>
              </a:spcBef>
              <a:spcAft>
                <a:spcPct val="0"/>
              </a:spcAft>
              <a:defRPr sz="4800">
                <a:solidFill>
                  <a:schemeClr val="tx1"/>
                </a:solidFill>
                <a:latin typeface="Segoe UI" pitchFamily="34" charset="0"/>
                <a:ea typeface="ＭＳ Ｐゴシック" charset="-128"/>
                <a:cs typeface="ＭＳ Ｐゴシック" charset="-128"/>
              </a:defRPr>
            </a:lvl6pPr>
            <a:lvl7pPr marL="914400" algn="l" defTabSz="912813" rtl="0" fontAlgn="base">
              <a:lnSpc>
                <a:spcPct val="90000"/>
              </a:lnSpc>
              <a:spcBef>
                <a:spcPct val="0"/>
              </a:spcBef>
              <a:spcAft>
                <a:spcPct val="0"/>
              </a:spcAft>
              <a:defRPr sz="4800">
                <a:solidFill>
                  <a:schemeClr val="tx1"/>
                </a:solidFill>
                <a:latin typeface="Segoe UI" pitchFamily="34" charset="0"/>
                <a:ea typeface="ＭＳ Ｐゴシック" charset="-128"/>
                <a:cs typeface="ＭＳ Ｐゴシック" charset="-128"/>
              </a:defRPr>
            </a:lvl7pPr>
            <a:lvl8pPr marL="1371600" algn="l" defTabSz="912813" rtl="0" fontAlgn="base">
              <a:lnSpc>
                <a:spcPct val="90000"/>
              </a:lnSpc>
              <a:spcBef>
                <a:spcPct val="0"/>
              </a:spcBef>
              <a:spcAft>
                <a:spcPct val="0"/>
              </a:spcAft>
              <a:defRPr sz="4800">
                <a:solidFill>
                  <a:schemeClr val="tx1"/>
                </a:solidFill>
                <a:latin typeface="Segoe UI" pitchFamily="34" charset="0"/>
                <a:ea typeface="ＭＳ Ｐゴシック" charset="-128"/>
                <a:cs typeface="ＭＳ Ｐゴシック" charset="-128"/>
              </a:defRPr>
            </a:lvl8pPr>
            <a:lvl9pPr marL="1828800" algn="l" defTabSz="912813" rtl="0" fontAlgn="base">
              <a:lnSpc>
                <a:spcPct val="90000"/>
              </a:lnSpc>
              <a:spcBef>
                <a:spcPct val="0"/>
              </a:spcBef>
              <a:spcAft>
                <a:spcPct val="0"/>
              </a:spcAft>
              <a:defRPr sz="4800">
                <a:solidFill>
                  <a:schemeClr val="tx1"/>
                </a:solidFill>
                <a:latin typeface="Segoe UI" pitchFamily="34" charset="0"/>
                <a:ea typeface="ＭＳ Ｐゴシック" charset="-128"/>
                <a:cs typeface="ＭＳ Ｐゴシック" charset="-128"/>
              </a:defRPr>
            </a:lvl9pPr>
          </a:lstStyle>
          <a:p>
            <a:pPr algn="ctr" eaLnBrk="1" hangingPunct="1">
              <a:defRPr/>
            </a:pPr>
            <a:r>
              <a:rPr lang="en-GB" sz="4000" smtClean="0">
                <a:ln>
                  <a:noFill/>
                </a:ln>
                <a:solidFill>
                  <a:srgbClr val="0070C0"/>
                </a:solidFill>
                <a:latin typeface="Segoe UI" pitchFamily="34" charset="0"/>
                <a:cs typeface="Segoe UI" pitchFamily="34" charset="0"/>
              </a:rPr>
              <a:t>Technology in Education: The global report so far...</a:t>
            </a:r>
            <a:endParaRPr lang="en-GB" sz="4000">
              <a:ln>
                <a:noFill/>
              </a:ln>
              <a:solidFill>
                <a:srgbClr val="0070C0"/>
              </a:solidFill>
              <a:latin typeface="Segoe UI" pitchFamily="34" charset="0"/>
              <a:cs typeface="Segoe UI" pitchFamily="34" charset="0"/>
            </a:endParaRPr>
          </a:p>
        </p:txBody>
      </p:sp>
    </p:spTree>
    <p:extLst>
      <p:ext uri="{BB962C8B-B14F-4D97-AF65-F5344CB8AC3E}">
        <p14:creationId xmlns:p14="http://schemas.microsoft.com/office/powerpoint/2010/main" val="111458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bwMode="auto">
          <a:xfrm>
            <a:off x="677863" y="2090738"/>
            <a:ext cx="7780337" cy="40025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ormAutofit fontScale="92500" lnSpcReduction="20000"/>
          </a:bodyPr>
          <a:lstStyle/>
          <a:p>
            <a:pPr eaLnBrk="1" hangingPunct="1">
              <a:spcAft>
                <a:spcPct val="0"/>
              </a:spcAft>
            </a:pPr>
            <a:r>
              <a:rPr lang="en-GB" sz="2600" dirty="0" smtClean="0">
                <a:latin typeface="Segoe UI" pitchFamily="34" charset="0"/>
                <a:ea typeface="ＭＳ Ｐゴシック" pitchFamily="34" charset="-128"/>
              </a:rPr>
              <a:t>“Some pockets of innovation in some </a:t>
            </a:r>
            <a:r>
              <a:rPr lang="en-GB" sz="2600" dirty="0" smtClean="0">
                <a:latin typeface="Segoe UI" pitchFamily="34" charset="0"/>
                <a:ea typeface="ＭＳ Ｐゴシック" pitchFamily="34" charset="-128"/>
              </a:rPr>
              <a:t>schools in </a:t>
            </a:r>
            <a:r>
              <a:rPr lang="en-GB" sz="2600" dirty="0" smtClean="0">
                <a:latin typeface="Segoe UI" pitchFamily="34" charset="0"/>
                <a:ea typeface="ＭＳ Ｐゴシック" pitchFamily="34" charset="-128"/>
              </a:rPr>
              <a:t>some countries…”</a:t>
            </a:r>
          </a:p>
          <a:p>
            <a:pPr>
              <a:spcAft>
                <a:spcPct val="0"/>
              </a:spcAft>
            </a:pPr>
            <a:r>
              <a:rPr lang="en-GB" sz="2600" dirty="0" smtClean="0">
                <a:latin typeface="Segoe UI" pitchFamily="34" charset="0"/>
                <a:ea typeface="ＭＳ Ｐゴシック" pitchFamily="34" charset="-128"/>
              </a:rPr>
              <a:t>“Some transformed practice in some </a:t>
            </a:r>
            <a:r>
              <a:rPr lang="en-GB" sz="2600" dirty="0" smtClean="0">
                <a:latin typeface="Segoe UI" pitchFamily="34" charset="0"/>
                <a:ea typeface="ＭＳ Ｐゴシック" pitchFamily="34" charset="-128"/>
              </a:rPr>
              <a:t>schools in </a:t>
            </a:r>
            <a:r>
              <a:rPr lang="en-GB" sz="2600" dirty="0" smtClean="0">
                <a:latin typeface="Segoe UI" pitchFamily="34" charset="0"/>
                <a:ea typeface="ＭＳ Ｐゴシック" pitchFamily="34" charset="-128"/>
              </a:rPr>
              <a:t>some countries…” </a:t>
            </a:r>
          </a:p>
          <a:p>
            <a:pPr eaLnBrk="1" hangingPunct="1">
              <a:spcAft>
                <a:spcPct val="0"/>
              </a:spcAft>
            </a:pPr>
            <a:r>
              <a:rPr lang="en-GB" sz="2600" dirty="0" smtClean="0">
                <a:latin typeface="Segoe UI" pitchFamily="34" charset="0"/>
                <a:ea typeface="ＭＳ Ｐゴシック" pitchFamily="34" charset="-128"/>
              </a:rPr>
              <a:t>“Some ROI on heavy investment in some countries...”</a:t>
            </a:r>
          </a:p>
          <a:p>
            <a:pPr eaLnBrk="1" hangingPunct="1">
              <a:spcAft>
                <a:spcPct val="0"/>
              </a:spcAft>
            </a:pPr>
            <a:r>
              <a:rPr lang="en-GB" sz="2600" dirty="0" smtClean="0">
                <a:latin typeface="Segoe UI" pitchFamily="34" charset="0"/>
                <a:ea typeface="ＭＳ Ｐゴシック" pitchFamily="34" charset="-128"/>
              </a:rPr>
              <a:t>“Most commonly used to reinforce existing pedagogies…”</a:t>
            </a:r>
          </a:p>
          <a:p>
            <a:pPr eaLnBrk="1" hangingPunct="1">
              <a:spcAft>
                <a:spcPct val="0"/>
              </a:spcAft>
            </a:pPr>
            <a:endParaRPr lang="en-GB" dirty="0" smtClean="0">
              <a:latin typeface="Segoe UI" pitchFamily="34" charset="0"/>
              <a:ea typeface="ＭＳ Ｐゴシック" pitchFamily="34" charset="-128"/>
            </a:endParaRPr>
          </a:p>
          <a:p>
            <a:pPr eaLnBrk="1" hangingPunct="1">
              <a:spcAft>
                <a:spcPct val="0"/>
              </a:spcAft>
            </a:pPr>
            <a:r>
              <a:rPr lang="en-GB" sz="2800" dirty="0" smtClean="0">
                <a:latin typeface="Segoe UI" pitchFamily="34" charset="0"/>
                <a:ea typeface="ＭＳ Ｐゴシック" pitchFamily="34" charset="-128"/>
              </a:rPr>
              <a:t>In summary:</a:t>
            </a:r>
          </a:p>
          <a:p>
            <a:pPr eaLnBrk="1" hangingPunct="1">
              <a:spcAft>
                <a:spcPct val="0"/>
              </a:spcAft>
            </a:pPr>
            <a:r>
              <a:rPr lang="en-GB" sz="2800" dirty="0" smtClean="0">
                <a:latin typeface="Segoe UI" pitchFamily="34" charset="0"/>
                <a:ea typeface="ＭＳ Ｐゴシック" pitchFamily="34" charset="-128"/>
              </a:rPr>
              <a:t>“Lots of room for improvement. Nobody has fully succeeded so far.”</a:t>
            </a:r>
          </a:p>
          <a:p>
            <a:pPr eaLnBrk="1" hangingPunct="1">
              <a:spcAft>
                <a:spcPct val="0"/>
              </a:spcAft>
            </a:pPr>
            <a:endParaRPr lang="en-GB" dirty="0" smtClean="0">
              <a:latin typeface="Segoe UI" pitchFamily="34" charset="0"/>
              <a:ea typeface="ＭＳ Ｐゴシック" pitchFamily="34" charset="-128"/>
            </a:endParaRPr>
          </a:p>
        </p:txBody>
      </p:sp>
      <p:sp>
        <p:nvSpPr>
          <p:cNvPr id="19459" name="Title 2"/>
          <p:cNvSpPr>
            <a:spLocks noGrp="1"/>
          </p:cNvSpPr>
          <p:nvPr>
            <p:ph type="title"/>
          </p:nvPr>
        </p:nvSpPr>
        <p:spPr bwMode="auto">
          <a:xfrm>
            <a:off x="1114425" y="663575"/>
            <a:ext cx="6715125" cy="10890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oAutofit/>
          </a:bodyPr>
          <a:lstStyle/>
          <a:p>
            <a:pPr algn="ctr" eaLnBrk="1" hangingPunct="1">
              <a:defRPr/>
            </a:pPr>
            <a:r>
              <a:rPr lang="en-GB" smtClean="0">
                <a:ln>
                  <a:noFill/>
                </a:ln>
                <a:solidFill>
                  <a:srgbClr val="0070C0"/>
                </a:solidFill>
              </a:rPr>
              <a:t>Technology </a:t>
            </a:r>
            <a:r>
              <a:rPr lang="en-GB">
                <a:ln>
                  <a:noFill/>
                </a:ln>
                <a:solidFill>
                  <a:srgbClr val="0070C0"/>
                </a:solidFill>
              </a:rPr>
              <a:t>in Education: The global report so far...</a:t>
            </a:r>
          </a:p>
        </p:txBody>
      </p:sp>
    </p:spTree>
    <p:extLst>
      <p:ext uri="{BB962C8B-B14F-4D97-AF65-F5344CB8AC3E}">
        <p14:creationId xmlns:p14="http://schemas.microsoft.com/office/powerpoint/2010/main" val="52040674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ox(in)">
                                      <p:cBhvr>
                                        <p:cTn id="27" dur="500"/>
                                        <p:tgtEl>
                                          <p:spTgt spid="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382000" cy="498475"/>
          </a:xfrm>
        </p:spPr>
        <p:txBody>
          <a:bodyPr>
            <a:noAutofit/>
          </a:bodyPr>
          <a:lstStyle/>
          <a:p>
            <a:pPr algn="ctr">
              <a:defRPr/>
            </a:pPr>
            <a:r>
              <a:rPr lang="en-GB">
                <a:ln>
                  <a:noFill/>
                </a:ln>
              </a:rPr>
              <a:t>Research review: </a:t>
            </a:r>
            <a:r>
              <a:rPr lang="en-GB" smtClean="0">
                <a:ln>
                  <a:noFill/>
                </a:ln>
              </a:rPr>
              <a:t>Technology </a:t>
            </a:r>
            <a:r>
              <a:rPr lang="en-GB">
                <a:ln>
                  <a:noFill/>
                </a:ln>
              </a:rPr>
              <a:t>in education</a:t>
            </a:r>
            <a:endParaRPr>
              <a:ln>
                <a:noFill/>
              </a:ln>
            </a:endParaRPr>
          </a:p>
        </p:txBody>
      </p:sp>
      <p:sp>
        <p:nvSpPr>
          <p:cNvPr id="3" name="Content Placeholder 2"/>
          <p:cNvSpPr>
            <a:spLocks noGrp="1"/>
          </p:cNvSpPr>
          <p:nvPr>
            <p:ph idx="1"/>
          </p:nvPr>
        </p:nvSpPr>
        <p:spPr>
          <a:xfrm>
            <a:off x="219075" y="1774826"/>
            <a:ext cx="8382000" cy="3834896"/>
          </a:xfrm>
        </p:spPr>
        <p:txBody>
          <a:bodyPr/>
          <a:lstStyle/>
          <a:p>
            <a:pPr>
              <a:buFont typeface="Arial" charset="0"/>
              <a:buChar char="•"/>
              <a:defRPr/>
            </a:pPr>
            <a:r>
              <a:rPr lang="en-GB" sz="2000" dirty="0">
                <a:solidFill>
                  <a:srgbClr val="525353"/>
                </a:solidFill>
              </a:rPr>
              <a:t>Teacher training should not just encompass </a:t>
            </a:r>
            <a:r>
              <a:rPr lang="en-GB" sz="2000" dirty="0" smtClean="0">
                <a:solidFill>
                  <a:srgbClr val="525353"/>
                </a:solidFill>
              </a:rPr>
              <a:t>technology </a:t>
            </a:r>
            <a:r>
              <a:rPr lang="en-GB" sz="2000" dirty="0">
                <a:solidFill>
                  <a:srgbClr val="525353"/>
                </a:solidFill>
              </a:rPr>
              <a:t>skills but rather a full understanding and complete mastery of ICTs as pedagogical tools (</a:t>
            </a:r>
            <a:r>
              <a:rPr lang="en-GB" sz="2000" dirty="0" err="1">
                <a:solidFill>
                  <a:srgbClr val="525353"/>
                </a:solidFill>
              </a:rPr>
              <a:t>Punie</a:t>
            </a:r>
            <a:r>
              <a:rPr lang="en-GB" sz="2000" dirty="0">
                <a:solidFill>
                  <a:srgbClr val="525353"/>
                </a:solidFill>
              </a:rPr>
              <a:t> et al, 2008).</a:t>
            </a:r>
          </a:p>
          <a:p>
            <a:pPr>
              <a:buFont typeface="Arial" charset="0"/>
              <a:buChar char="•"/>
              <a:defRPr/>
            </a:pPr>
            <a:endParaRPr lang="en-GB" sz="2000" dirty="0">
              <a:solidFill>
                <a:srgbClr val="525353"/>
              </a:solidFill>
            </a:endParaRPr>
          </a:p>
          <a:p>
            <a:pPr>
              <a:buFont typeface="Arial" charset="0"/>
              <a:buChar char="•"/>
              <a:defRPr/>
            </a:pPr>
            <a:r>
              <a:rPr lang="en-GB" sz="2000" dirty="0">
                <a:solidFill>
                  <a:srgbClr val="525353"/>
                </a:solidFill>
              </a:rPr>
              <a:t>	The developments in ICT provide very different learning opportunities, and a need to design a new ‘integrated pedagogy’ has been identified (</a:t>
            </a:r>
            <a:r>
              <a:rPr lang="en-GB" sz="2000" dirty="0" err="1">
                <a:solidFill>
                  <a:srgbClr val="525353"/>
                </a:solidFill>
              </a:rPr>
              <a:t>Cornu</a:t>
            </a:r>
            <a:r>
              <a:rPr lang="en-GB" sz="2000" dirty="0">
                <a:solidFill>
                  <a:srgbClr val="525353"/>
                </a:solidFill>
              </a:rPr>
              <a:t>, 1995).</a:t>
            </a:r>
          </a:p>
          <a:p>
            <a:pPr>
              <a:buFont typeface="Arial" charset="0"/>
              <a:buChar char="•"/>
              <a:defRPr/>
            </a:pPr>
            <a:endParaRPr lang="en-GB" sz="2000" dirty="0">
              <a:solidFill>
                <a:srgbClr val="525353"/>
              </a:solidFill>
            </a:endParaRPr>
          </a:p>
          <a:p>
            <a:pPr>
              <a:buFont typeface="Arial" charset="0"/>
              <a:buChar char="•"/>
              <a:defRPr/>
            </a:pPr>
            <a:r>
              <a:rPr lang="en-GB" sz="2000" dirty="0">
                <a:solidFill>
                  <a:srgbClr val="525353"/>
                </a:solidFill>
              </a:rPr>
              <a:t>	A compelling rationale for using ICT in </a:t>
            </a:r>
            <a:r>
              <a:rPr lang="en-GB" sz="2000" dirty="0" smtClean="0">
                <a:solidFill>
                  <a:srgbClr val="525353"/>
                </a:solidFill>
              </a:rPr>
              <a:t>education is </a:t>
            </a:r>
            <a:r>
              <a:rPr lang="en-GB" sz="2000" dirty="0">
                <a:solidFill>
                  <a:srgbClr val="525353"/>
                </a:solidFill>
              </a:rPr>
              <a:t>its potential to act as a catalyst in transforming the teaching and learning process (</a:t>
            </a:r>
            <a:r>
              <a:rPr lang="en-GB" sz="2000" dirty="0" err="1">
                <a:solidFill>
                  <a:srgbClr val="525353"/>
                </a:solidFill>
              </a:rPr>
              <a:t>Hawkridge</a:t>
            </a:r>
            <a:r>
              <a:rPr lang="en-GB" sz="2000" dirty="0">
                <a:solidFill>
                  <a:srgbClr val="525353"/>
                </a:solidFill>
              </a:rPr>
              <a:t>, 1990).</a:t>
            </a:r>
          </a:p>
          <a:p>
            <a:pPr>
              <a:buFont typeface="Arial" charset="0"/>
              <a:buChar char="•"/>
              <a:defRPr/>
            </a:pPr>
            <a:endParaRPr lang="en-US" dirty="0"/>
          </a:p>
        </p:txBody>
      </p:sp>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8C60464-43F8-4D58-AD0C-F3A7CA72B637}" type="slidenum">
              <a:rPr lang="en-US" smtClean="0">
                <a:latin typeface="Segoe UI" pitchFamily="34" charset="0"/>
              </a:rPr>
              <a:pPr eaLnBrk="1" hangingPunct="1"/>
              <a:t>13</a:t>
            </a:fld>
            <a:endParaRPr lang="en-US" smtClean="0">
              <a:latin typeface="Segoe UI" pitchFamily="34" charset="0"/>
            </a:endParaRPr>
          </a:p>
        </p:txBody>
      </p:sp>
    </p:spTree>
    <p:extLst>
      <p:ext uri="{BB962C8B-B14F-4D97-AF65-F5344CB8AC3E}">
        <p14:creationId xmlns:p14="http://schemas.microsoft.com/office/powerpoint/2010/main" val="230548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
          <p:cNvSpPr>
            <a:spLocks noGrp="1"/>
          </p:cNvSpPr>
          <p:nvPr>
            <p:ph type="body" sz="quarter" idx="14"/>
          </p:nvPr>
        </p:nvSpPr>
        <p:spPr bwMode="auto">
          <a:xfrm>
            <a:off x="677863" y="2090738"/>
            <a:ext cx="7780337" cy="2954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oAutofit/>
          </a:bodyPr>
          <a:lstStyle/>
          <a:p>
            <a:pPr marL="342900" indent="-342900" eaLnBrk="1" hangingPunct="1">
              <a:spcAft>
                <a:spcPct val="0"/>
              </a:spcAft>
              <a:buClr>
                <a:srgbClr val="525353"/>
              </a:buClr>
              <a:buSzPct val="120000"/>
              <a:buFont typeface="Arial" pitchFamily="34" charset="0"/>
              <a:buChar char="•"/>
            </a:pPr>
            <a:r>
              <a:rPr lang="en-GB" sz="2400" dirty="0" smtClean="0">
                <a:latin typeface="Segoe UI" pitchFamily="34" charset="0"/>
                <a:ea typeface="ＭＳ Ｐゴシック" pitchFamily="34" charset="-128"/>
              </a:rPr>
              <a:t>1.5 million pieces of content are shared on social media…daily</a:t>
            </a:r>
          </a:p>
          <a:p>
            <a:pPr marL="342900" indent="-342900">
              <a:spcAft>
                <a:spcPct val="0"/>
              </a:spcAft>
              <a:buClr>
                <a:srgbClr val="525353"/>
              </a:buClr>
              <a:buSzPct val="120000"/>
              <a:buFont typeface="Arial" pitchFamily="34" charset="0"/>
              <a:buChar char="•"/>
            </a:pPr>
            <a:r>
              <a:rPr lang="en-GB" sz="2400" dirty="0" smtClean="0">
                <a:latin typeface="Segoe UI" pitchFamily="34" charset="0"/>
                <a:ea typeface="ＭＳ Ｐゴシック" pitchFamily="34" charset="-128"/>
              </a:rPr>
              <a:t>120,000 blogs created daily</a:t>
            </a:r>
          </a:p>
          <a:p>
            <a:pPr marL="342900" indent="-342900">
              <a:spcAft>
                <a:spcPct val="0"/>
              </a:spcAft>
              <a:buClr>
                <a:srgbClr val="525353"/>
              </a:buClr>
              <a:buSzPct val="120000"/>
              <a:buFont typeface="Arial" pitchFamily="34" charset="0"/>
              <a:buChar char="•"/>
            </a:pPr>
            <a:r>
              <a:rPr lang="en-GB" sz="2400" dirty="0" smtClean="0">
                <a:latin typeface="Segoe UI" pitchFamily="34" charset="0"/>
                <a:ea typeface="ＭＳ Ｐゴシック" pitchFamily="34" charset="-128"/>
              </a:rPr>
              <a:t>2 blogs created per second</a:t>
            </a:r>
          </a:p>
          <a:p>
            <a:pPr marL="342900" indent="-342900" eaLnBrk="1" hangingPunct="1">
              <a:spcAft>
                <a:spcPct val="0"/>
              </a:spcAft>
              <a:buClr>
                <a:srgbClr val="525353"/>
              </a:buClr>
              <a:buSzPct val="120000"/>
              <a:buFont typeface="Arial" pitchFamily="34" charset="0"/>
              <a:buChar char="•"/>
            </a:pPr>
            <a:endParaRPr lang="en-GB" sz="2400" dirty="0" smtClean="0">
              <a:latin typeface="Segoe UI" pitchFamily="34" charset="0"/>
              <a:ea typeface="ＭＳ Ｐゴシック" pitchFamily="34" charset="-128"/>
            </a:endParaRPr>
          </a:p>
          <a:p>
            <a:pPr marL="0" indent="0" eaLnBrk="1" hangingPunct="1">
              <a:spcAft>
                <a:spcPct val="0"/>
              </a:spcAft>
              <a:buClr>
                <a:srgbClr val="525353"/>
              </a:buClr>
              <a:buSzPct val="120000"/>
            </a:pPr>
            <a:endParaRPr lang="en-GB" sz="2400" dirty="0">
              <a:latin typeface="Segoe UI" pitchFamily="34" charset="0"/>
              <a:ea typeface="ＭＳ Ｐゴシック" pitchFamily="34" charset="-128"/>
            </a:endParaRPr>
          </a:p>
          <a:p>
            <a:pPr marL="0" indent="0" eaLnBrk="1" hangingPunct="1">
              <a:spcAft>
                <a:spcPct val="0"/>
              </a:spcAft>
              <a:buClr>
                <a:srgbClr val="525353"/>
              </a:buClr>
              <a:buSzPct val="120000"/>
            </a:pPr>
            <a:endParaRPr lang="en-GB" sz="2400" dirty="0" smtClean="0">
              <a:latin typeface="Segoe UI" pitchFamily="34" charset="0"/>
              <a:ea typeface="ＭＳ Ｐゴシック" pitchFamily="34" charset="-128"/>
            </a:endParaRPr>
          </a:p>
          <a:p>
            <a:pPr marL="342900" indent="-342900" eaLnBrk="1" hangingPunct="1">
              <a:spcAft>
                <a:spcPct val="0"/>
              </a:spcAft>
              <a:buClr>
                <a:srgbClr val="525353"/>
              </a:buClr>
              <a:buSzPct val="120000"/>
              <a:buFont typeface="Arial" pitchFamily="34" charset="0"/>
              <a:buChar char="•"/>
            </a:pPr>
            <a:r>
              <a:rPr lang="en-GB" sz="2400" dirty="0" smtClean="0">
                <a:latin typeface="Segoe UI" pitchFamily="34" charset="0"/>
                <a:ea typeface="ＭＳ Ｐゴシック" pitchFamily="34" charset="-128"/>
              </a:rPr>
              <a:t>Generation Y and Z consider e-mail passé…In 2009 Boston College stopped distributing e-mail addresses to incoming freshmen</a:t>
            </a:r>
          </a:p>
        </p:txBody>
      </p:sp>
      <p:sp>
        <p:nvSpPr>
          <p:cNvPr id="21507" name="Title 2"/>
          <p:cNvSpPr>
            <a:spLocks noGrp="1"/>
          </p:cNvSpPr>
          <p:nvPr>
            <p:ph type="title"/>
          </p:nvPr>
        </p:nvSpPr>
        <p:spPr bwMode="auto">
          <a:xfrm>
            <a:off x="899592" y="764704"/>
            <a:ext cx="7560840" cy="590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oAutofit/>
          </a:bodyPr>
          <a:lstStyle/>
          <a:p>
            <a:pPr algn="ctr" eaLnBrk="1" hangingPunct="1">
              <a:defRPr/>
            </a:pPr>
            <a:r>
              <a:rPr lang="en-GB" dirty="0" smtClean="0">
                <a:ln>
                  <a:noFill/>
                </a:ln>
                <a:solidFill>
                  <a:srgbClr val="0070C0"/>
                </a:solidFill>
              </a:rPr>
              <a:t>Technology outside education today</a:t>
            </a:r>
            <a:endParaRPr lang="en-GB" dirty="0">
              <a:ln>
                <a:noFill/>
              </a:ln>
              <a:solidFill>
                <a:srgbClr val="0070C0"/>
              </a:solidFill>
            </a:endParaRPr>
          </a:p>
        </p:txBody>
      </p:sp>
      <p:sp>
        <p:nvSpPr>
          <p:cNvPr id="2" name="TextBox 1"/>
          <p:cNvSpPr txBox="1"/>
          <p:nvPr/>
        </p:nvSpPr>
        <p:spPr>
          <a:xfrm>
            <a:off x="2051720" y="3891473"/>
            <a:ext cx="4680520" cy="923330"/>
          </a:xfrm>
          <a:prstGeom prst="rect">
            <a:avLst/>
          </a:prstGeom>
          <a:noFill/>
        </p:spPr>
        <p:txBody>
          <a:bodyPr wrap="square" rtlCol="0">
            <a:spAutoFit/>
          </a:bodyPr>
          <a:lstStyle/>
          <a:p>
            <a:pPr algn="ctr"/>
            <a:r>
              <a:rPr lang="en-GB" sz="3600" dirty="0" smtClean="0">
                <a:solidFill>
                  <a:srgbClr val="FF0000"/>
                </a:solidFill>
                <a:latin typeface="Segoe UI" pitchFamily="34" charset="0"/>
                <a:ea typeface="ＭＳ Ｐゴシック" pitchFamily="34" charset="-128"/>
              </a:rPr>
              <a:t>by </a:t>
            </a:r>
            <a:r>
              <a:rPr lang="en-GB" sz="3600" dirty="0">
                <a:solidFill>
                  <a:srgbClr val="FF0000"/>
                </a:solidFill>
                <a:latin typeface="Segoe UI" pitchFamily="34" charset="0"/>
                <a:ea typeface="ＭＳ Ｐゴシック" pitchFamily="34" charset="-128"/>
              </a:rPr>
              <a:t>15 year olds</a:t>
            </a:r>
          </a:p>
          <a:p>
            <a:pPr algn="ctr"/>
            <a:endParaRPr lang="en-GB" dirty="0"/>
          </a:p>
        </p:txBody>
      </p:sp>
    </p:spTree>
    <p:extLst>
      <p:ext uri="{BB962C8B-B14F-4D97-AF65-F5344CB8AC3E}">
        <p14:creationId xmlns:p14="http://schemas.microsoft.com/office/powerpoint/2010/main" val="3912751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bwMode="auto">
          <a:xfrm>
            <a:off x="679450" y="647700"/>
            <a:ext cx="6715125" cy="590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oAutofit/>
          </a:bodyPr>
          <a:lstStyle/>
          <a:p>
            <a:pPr eaLnBrk="1" hangingPunct="1">
              <a:defRPr/>
            </a:pPr>
            <a:r>
              <a:rPr lang="en-GB">
                <a:ln>
                  <a:noFill/>
                </a:ln>
                <a:solidFill>
                  <a:srgbClr val="0070C0"/>
                </a:solidFill>
              </a:rPr>
              <a:t>Digital Natives</a:t>
            </a:r>
          </a:p>
        </p:txBody>
      </p:sp>
      <p:pic>
        <p:nvPicPr>
          <p:cNvPr id="3" name="WhenJapaneseBabyisBorn.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71733" y="1916832"/>
            <a:ext cx="4416491" cy="3312368"/>
          </a:xfrm>
          <a:prstGeom prst="rect">
            <a:avLst/>
          </a:prstGeom>
        </p:spPr>
      </p:pic>
    </p:spTree>
    <p:extLst>
      <p:ext uri="{BB962C8B-B14F-4D97-AF65-F5344CB8AC3E}">
        <p14:creationId xmlns:p14="http://schemas.microsoft.com/office/powerpoint/2010/main" val="1681597753"/>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1219200" y="1066800"/>
            <a:ext cx="3032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a:solidFill>
                  <a:srgbClr val="0070C0"/>
                </a:solidFill>
                <a:latin typeface="Verdana" pitchFamily="34" charset="0"/>
              </a:rPr>
              <a:t>The Emerging New Student</a:t>
            </a:r>
          </a:p>
        </p:txBody>
      </p:sp>
      <p:sp>
        <p:nvSpPr>
          <p:cNvPr id="30724" name="Rectangle 3"/>
          <p:cNvSpPr>
            <a:spLocks noChangeArrowheads="1"/>
          </p:cNvSpPr>
          <p:nvPr/>
        </p:nvSpPr>
        <p:spPr bwMode="auto">
          <a:xfrm>
            <a:off x="1143000" y="2689225"/>
            <a:ext cx="3581400" cy="260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buFontTx/>
              <a:buChar char="•"/>
            </a:pPr>
            <a:r>
              <a:rPr lang="en-US" sz="2400" dirty="0">
                <a:solidFill>
                  <a:srgbClr val="525353"/>
                </a:solidFill>
                <a:latin typeface="Segoe UI" pitchFamily="34" charset="0"/>
                <a:cs typeface="Segoe UI" pitchFamily="34" charset="0"/>
              </a:rPr>
              <a:t>Digitally Literate </a:t>
            </a:r>
          </a:p>
          <a:p>
            <a:pPr marL="342900" indent="-342900">
              <a:spcBef>
                <a:spcPct val="20000"/>
              </a:spcBef>
              <a:buFontTx/>
              <a:buChar char="•"/>
            </a:pPr>
            <a:r>
              <a:rPr lang="en-US" sz="2400" dirty="0">
                <a:solidFill>
                  <a:srgbClr val="525353"/>
                </a:solidFill>
                <a:latin typeface="Segoe UI" pitchFamily="34" charset="0"/>
                <a:cs typeface="Segoe UI" pitchFamily="34" charset="0"/>
              </a:rPr>
              <a:t>Always Connected</a:t>
            </a:r>
          </a:p>
          <a:p>
            <a:pPr marL="342900" indent="-342900">
              <a:spcBef>
                <a:spcPct val="20000"/>
              </a:spcBef>
              <a:buFontTx/>
              <a:buChar char="•"/>
            </a:pPr>
            <a:r>
              <a:rPr lang="en-US" sz="2400" dirty="0">
                <a:solidFill>
                  <a:srgbClr val="525353"/>
                </a:solidFill>
                <a:latin typeface="Segoe UI" pitchFamily="34" charset="0"/>
                <a:cs typeface="Segoe UI" pitchFamily="34" charset="0"/>
              </a:rPr>
              <a:t>Experiential</a:t>
            </a:r>
          </a:p>
          <a:p>
            <a:pPr marL="342900" indent="-342900">
              <a:spcBef>
                <a:spcPct val="20000"/>
              </a:spcBef>
              <a:buFontTx/>
              <a:buChar char="•"/>
            </a:pPr>
            <a:r>
              <a:rPr lang="en-US" sz="2400" dirty="0">
                <a:solidFill>
                  <a:srgbClr val="525353"/>
                </a:solidFill>
                <a:latin typeface="Segoe UI" pitchFamily="34" charset="0"/>
                <a:cs typeface="Segoe UI" pitchFamily="34" charset="0"/>
              </a:rPr>
              <a:t>Mobile</a:t>
            </a:r>
          </a:p>
          <a:p>
            <a:pPr marL="342900" indent="-342900">
              <a:spcBef>
                <a:spcPct val="20000"/>
              </a:spcBef>
              <a:buFontTx/>
              <a:buChar char="•"/>
            </a:pPr>
            <a:r>
              <a:rPr lang="en-US" sz="2400" dirty="0">
                <a:solidFill>
                  <a:srgbClr val="525353"/>
                </a:solidFill>
                <a:latin typeface="Segoe UI" pitchFamily="34" charset="0"/>
                <a:cs typeface="Segoe UI" pitchFamily="34" charset="0"/>
              </a:rPr>
              <a:t>Community-Oriented</a:t>
            </a:r>
          </a:p>
          <a:p>
            <a:pPr marL="342900" indent="-342900">
              <a:spcBef>
                <a:spcPct val="20000"/>
              </a:spcBef>
            </a:pPr>
            <a:endParaRPr lang="en-US" sz="2000" dirty="0">
              <a:latin typeface="Verdana" pitchFamily="34" charset="0"/>
            </a:endParaRPr>
          </a:p>
        </p:txBody>
      </p:sp>
      <p:sp>
        <p:nvSpPr>
          <p:cNvPr id="30725" name="Rectangle 4"/>
          <p:cNvSpPr>
            <a:spLocks noChangeArrowheads="1"/>
          </p:cNvSpPr>
          <p:nvPr/>
        </p:nvSpPr>
        <p:spPr bwMode="auto">
          <a:xfrm>
            <a:off x="5181600" y="2692400"/>
            <a:ext cx="3276600"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buFontTx/>
              <a:buChar char="•"/>
            </a:pPr>
            <a:r>
              <a:rPr lang="en-US" sz="2400" dirty="0">
                <a:solidFill>
                  <a:srgbClr val="525353"/>
                </a:solidFill>
                <a:latin typeface="Segoe UI" pitchFamily="34" charset="0"/>
                <a:cs typeface="Segoe UI" pitchFamily="34" charset="0"/>
              </a:rPr>
              <a:t>Learner-Centered </a:t>
            </a:r>
          </a:p>
          <a:p>
            <a:pPr marL="342900" indent="-342900">
              <a:spcBef>
                <a:spcPct val="20000"/>
              </a:spcBef>
              <a:buFontTx/>
              <a:buChar char="•"/>
            </a:pPr>
            <a:r>
              <a:rPr lang="en-US" sz="2400" dirty="0">
                <a:solidFill>
                  <a:srgbClr val="525353"/>
                </a:solidFill>
                <a:latin typeface="Segoe UI" pitchFamily="34" charset="0"/>
                <a:cs typeface="Segoe UI" pitchFamily="34" charset="0"/>
              </a:rPr>
              <a:t>Interactive</a:t>
            </a:r>
          </a:p>
          <a:p>
            <a:pPr marL="342900" indent="-342900">
              <a:spcBef>
                <a:spcPct val="20000"/>
              </a:spcBef>
              <a:buFontTx/>
              <a:buChar char="•"/>
            </a:pPr>
            <a:r>
              <a:rPr lang="en-US" sz="2400" dirty="0">
                <a:solidFill>
                  <a:srgbClr val="525353"/>
                </a:solidFill>
                <a:latin typeface="Segoe UI" pitchFamily="34" charset="0"/>
                <a:cs typeface="Segoe UI" pitchFamily="34" charset="0"/>
              </a:rPr>
              <a:t>Experiential</a:t>
            </a:r>
          </a:p>
          <a:p>
            <a:pPr marL="342900" indent="-342900">
              <a:spcBef>
                <a:spcPct val="20000"/>
              </a:spcBef>
              <a:buFontTx/>
              <a:buChar char="•"/>
            </a:pPr>
            <a:r>
              <a:rPr lang="en-US" sz="2400" dirty="0">
                <a:solidFill>
                  <a:srgbClr val="525353"/>
                </a:solidFill>
                <a:latin typeface="Segoe UI" pitchFamily="34" charset="0"/>
                <a:cs typeface="Segoe UI" pitchFamily="34" charset="0"/>
              </a:rPr>
              <a:t>Adaptive</a:t>
            </a:r>
          </a:p>
          <a:p>
            <a:pPr marL="342900" indent="-342900">
              <a:spcBef>
                <a:spcPct val="20000"/>
              </a:spcBef>
            </a:pPr>
            <a:endParaRPr lang="en-US" sz="2000" dirty="0">
              <a:latin typeface="Verdana" pitchFamily="34" charset="0"/>
            </a:endParaRPr>
          </a:p>
        </p:txBody>
      </p:sp>
      <p:sp>
        <p:nvSpPr>
          <p:cNvPr id="30726" name="Rectangle 5"/>
          <p:cNvSpPr>
            <a:spLocks noChangeArrowheads="1"/>
          </p:cNvSpPr>
          <p:nvPr/>
        </p:nvSpPr>
        <p:spPr bwMode="auto">
          <a:xfrm>
            <a:off x="4972050" y="1081088"/>
            <a:ext cx="289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a:solidFill>
                  <a:srgbClr val="0070C0"/>
                </a:solidFill>
                <a:latin typeface="Verdana" pitchFamily="34" charset="0"/>
              </a:rPr>
              <a:t>The Emerging New Learning Preferences</a:t>
            </a:r>
          </a:p>
        </p:txBody>
      </p:sp>
      <p:sp>
        <p:nvSpPr>
          <p:cNvPr id="19" name="Title 1"/>
          <p:cNvSpPr>
            <a:spLocks noGrp="1"/>
          </p:cNvSpPr>
          <p:nvPr>
            <p:ph type="title"/>
          </p:nvPr>
        </p:nvSpPr>
        <p:spPr bwMode="auto">
          <a:xfrm>
            <a:off x="1043608" y="310900"/>
            <a:ext cx="6714240" cy="792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ormAutofit/>
          </a:bodyPr>
          <a:lstStyle/>
          <a:p>
            <a:pPr eaLnBrk="1" hangingPunct="1">
              <a:defRPr/>
            </a:pPr>
            <a:r>
              <a:rPr lang="en-GB">
                <a:ln>
                  <a:noFill/>
                </a:ln>
                <a:solidFill>
                  <a:srgbClr val="0070C0"/>
                </a:solidFill>
              </a:rPr>
              <a:t>Digital Natives</a:t>
            </a:r>
          </a:p>
        </p:txBody>
      </p:sp>
    </p:spTree>
    <p:extLst>
      <p:ext uri="{BB962C8B-B14F-4D97-AF65-F5344CB8AC3E}">
        <p14:creationId xmlns:p14="http://schemas.microsoft.com/office/powerpoint/2010/main" val="69762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07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072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p:bldP spid="30725" grpId="0"/>
      <p:bldP spid="307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87624" y="188640"/>
            <a:ext cx="6714240" cy="792162"/>
          </a:xfrm>
        </p:spPr>
        <p:txBody>
          <a:bodyPr>
            <a:normAutofit/>
          </a:bodyPr>
          <a:lstStyle/>
          <a:p>
            <a:pPr algn="ctr">
              <a:defRPr/>
            </a:pPr>
            <a:r>
              <a:rPr lang="en-GB">
                <a:solidFill>
                  <a:srgbClr val="0070C0"/>
                </a:solidFill>
              </a:rPr>
              <a:t>A 21st century curriculum?</a:t>
            </a:r>
            <a:endParaRPr lang="es-ES">
              <a:solidFill>
                <a:srgbClr val="0070C0"/>
              </a:solidFill>
            </a:endParaRPr>
          </a:p>
        </p:txBody>
      </p:sp>
      <p:sp>
        <p:nvSpPr>
          <p:cNvPr id="31747" name="Text Box 5"/>
          <p:cNvSpPr txBox="1">
            <a:spLocks noChangeArrowheads="1"/>
          </p:cNvSpPr>
          <p:nvPr/>
        </p:nvSpPr>
        <p:spPr bwMode="auto">
          <a:xfrm>
            <a:off x="730250" y="1597025"/>
            <a:ext cx="18278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15888" indent="-115888"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Tx/>
              <a:buChar char="•"/>
            </a:pPr>
            <a:r>
              <a:rPr lang="en-US">
                <a:solidFill>
                  <a:srgbClr val="525353"/>
                </a:solidFill>
                <a:latin typeface="Segoe UI" pitchFamily="34" charset="0"/>
                <a:cs typeface="Segoe UI" pitchFamily="34" charset="0"/>
              </a:rPr>
              <a:t>Multi-Literacy </a:t>
            </a:r>
            <a:r>
              <a:rPr lang="en-US"/>
              <a:t> </a:t>
            </a:r>
          </a:p>
        </p:txBody>
      </p:sp>
      <p:sp>
        <p:nvSpPr>
          <p:cNvPr id="31748" name="Text Box 6"/>
          <p:cNvSpPr txBox="1">
            <a:spLocks noChangeArrowheads="1"/>
          </p:cNvSpPr>
          <p:nvPr/>
        </p:nvSpPr>
        <p:spPr bwMode="auto">
          <a:xfrm>
            <a:off x="768350" y="2220913"/>
            <a:ext cx="256339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15888" indent="-115888"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Tx/>
              <a:buChar char="•"/>
            </a:pPr>
            <a:r>
              <a:rPr lang="en-US">
                <a:solidFill>
                  <a:srgbClr val="525353"/>
                </a:solidFill>
                <a:latin typeface="Segoe UI" pitchFamily="34" charset="0"/>
                <a:cs typeface="Segoe UI" pitchFamily="34" charset="0"/>
              </a:rPr>
              <a:t>Critical Thinking</a:t>
            </a:r>
          </a:p>
          <a:p>
            <a:pPr eaLnBrk="1" hangingPunct="1">
              <a:buFontTx/>
              <a:buChar char="•"/>
            </a:pPr>
            <a:r>
              <a:rPr lang="en-US">
                <a:solidFill>
                  <a:srgbClr val="525353"/>
                </a:solidFill>
                <a:latin typeface="Segoe UI" pitchFamily="34" charset="0"/>
                <a:cs typeface="Segoe UI" pitchFamily="34" charset="0"/>
              </a:rPr>
              <a:t>Problem Solving</a:t>
            </a:r>
          </a:p>
          <a:p>
            <a:pPr eaLnBrk="1" hangingPunct="1">
              <a:buFontTx/>
              <a:buChar char="•"/>
            </a:pPr>
            <a:r>
              <a:rPr lang="en-US">
                <a:solidFill>
                  <a:srgbClr val="525353"/>
                </a:solidFill>
                <a:latin typeface="Segoe UI" pitchFamily="34" charset="0"/>
                <a:cs typeface="Segoe UI" pitchFamily="34" charset="0"/>
              </a:rPr>
              <a:t>Information Gathering</a:t>
            </a:r>
          </a:p>
          <a:p>
            <a:pPr eaLnBrk="1" hangingPunct="1">
              <a:buFontTx/>
              <a:buChar char="•"/>
            </a:pPr>
            <a:r>
              <a:rPr lang="en-US">
                <a:solidFill>
                  <a:srgbClr val="525353"/>
                </a:solidFill>
                <a:latin typeface="Segoe UI" pitchFamily="34" charset="0"/>
                <a:cs typeface="Segoe UI" pitchFamily="34" charset="0"/>
              </a:rPr>
              <a:t>Information Analysis</a:t>
            </a:r>
          </a:p>
          <a:p>
            <a:pPr eaLnBrk="1" hangingPunct="1">
              <a:buFontTx/>
              <a:buChar char="•"/>
            </a:pPr>
            <a:r>
              <a:rPr lang="en-US">
                <a:solidFill>
                  <a:srgbClr val="525353"/>
                </a:solidFill>
                <a:latin typeface="Segoe UI" pitchFamily="34" charset="0"/>
                <a:cs typeface="Segoe UI" pitchFamily="34" charset="0"/>
              </a:rPr>
              <a:t>Information Ethics  </a:t>
            </a:r>
          </a:p>
        </p:txBody>
      </p:sp>
      <p:sp>
        <p:nvSpPr>
          <p:cNvPr id="31749" name="Text Box 7"/>
          <p:cNvSpPr txBox="1">
            <a:spLocks noChangeArrowheads="1"/>
          </p:cNvSpPr>
          <p:nvPr/>
        </p:nvSpPr>
        <p:spPr bwMode="auto">
          <a:xfrm>
            <a:off x="758825" y="3941763"/>
            <a:ext cx="28273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15888" indent="-115888"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Tx/>
              <a:buChar char="•"/>
            </a:pPr>
            <a:r>
              <a:rPr lang="en-US">
                <a:solidFill>
                  <a:srgbClr val="525353"/>
                </a:solidFill>
                <a:latin typeface="Segoe UI" pitchFamily="34" charset="0"/>
                <a:cs typeface="Segoe UI" pitchFamily="34" charset="0"/>
              </a:rPr>
              <a:t>Project-Based Learning</a:t>
            </a:r>
          </a:p>
          <a:p>
            <a:pPr eaLnBrk="1" hangingPunct="1">
              <a:buFontTx/>
              <a:buChar char="•"/>
            </a:pPr>
            <a:r>
              <a:rPr lang="en-US">
                <a:solidFill>
                  <a:srgbClr val="525353"/>
                </a:solidFill>
                <a:latin typeface="Segoe UI" pitchFamily="34" charset="0"/>
                <a:cs typeface="Segoe UI" pitchFamily="34" charset="0"/>
              </a:rPr>
              <a:t>Problem-Based Learning</a:t>
            </a:r>
          </a:p>
          <a:p>
            <a:pPr eaLnBrk="1" hangingPunct="1">
              <a:buFontTx/>
              <a:buChar char="•"/>
            </a:pPr>
            <a:r>
              <a:rPr lang="en-US">
                <a:solidFill>
                  <a:srgbClr val="525353"/>
                </a:solidFill>
                <a:latin typeface="Segoe UI" pitchFamily="34" charset="0"/>
                <a:cs typeface="Segoe UI" pitchFamily="34" charset="0"/>
              </a:rPr>
              <a:t>Inquiry-Based Learning</a:t>
            </a:r>
          </a:p>
          <a:p>
            <a:pPr eaLnBrk="1" hangingPunct="1">
              <a:buFontTx/>
              <a:buChar char="•"/>
            </a:pPr>
            <a:r>
              <a:rPr lang="en-US">
                <a:solidFill>
                  <a:srgbClr val="525353"/>
                </a:solidFill>
                <a:latin typeface="Segoe UI" pitchFamily="34" charset="0"/>
                <a:cs typeface="Segoe UI" pitchFamily="34" charset="0"/>
              </a:rPr>
              <a:t>Discovery  </a:t>
            </a:r>
          </a:p>
        </p:txBody>
      </p:sp>
      <p:pic>
        <p:nvPicPr>
          <p:cNvPr id="31750" name="Picture 8" descr="8_slid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163" y="858838"/>
            <a:ext cx="49530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841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785813"/>
            <a:ext cx="69627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1"/>
          <p:cNvSpPr txBox="1">
            <a:spLocks noChangeArrowheads="1"/>
          </p:cNvSpPr>
          <p:nvPr/>
        </p:nvSpPr>
        <p:spPr bwMode="auto">
          <a:xfrm>
            <a:off x="5715000" y="569595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solidFill>
                  <a:srgbClr val="0070C0"/>
                </a:solidFill>
                <a:cs typeface="Arial" pitchFamily="34" charset="0"/>
              </a:rPr>
              <a:t>David Warlick</a:t>
            </a:r>
          </a:p>
        </p:txBody>
      </p:sp>
    </p:spTree>
    <p:extLst>
      <p:ext uri="{BB962C8B-B14F-4D97-AF65-F5344CB8AC3E}">
        <p14:creationId xmlns:p14="http://schemas.microsoft.com/office/powerpoint/2010/main" val="249504505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000125"/>
            <a:ext cx="68008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1"/>
          <p:cNvSpPr txBox="1">
            <a:spLocks noChangeArrowheads="1"/>
          </p:cNvSpPr>
          <p:nvPr/>
        </p:nvSpPr>
        <p:spPr bwMode="auto">
          <a:xfrm>
            <a:off x="5715000" y="569595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solidFill>
                  <a:srgbClr val="0070C0"/>
                </a:solidFill>
                <a:cs typeface="Arial" pitchFamily="34" charset="0"/>
              </a:rPr>
              <a:t>David Warlick</a:t>
            </a:r>
          </a:p>
        </p:txBody>
      </p:sp>
    </p:spTree>
    <p:extLst>
      <p:ext uri="{BB962C8B-B14F-4D97-AF65-F5344CB8AC3E}">
        <p14:creationId xmlns:p14="http://schemas.microsoft.com/office/powerpoint/2010/main" val="390906522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smtClean="0">
                <a:solidFill>
                  <a:srgbClr val="0070C0"/>
                </a:solidFill>
                <a:latin typeface="Segoe UI" pitchFamily="34" charset="0"/>
                <a:cs typeface="Segoe UI" pitchFamily="34" charset="0"/>
              </a:rPr>
              <a:t>Introduction to Imagine Education</a:t>
            </a:r>
            <a:endParaRPr lang="en-GB" sz="4000" dirty="0">
              <a:solidFill>
                <a:srgbClr val="0070C0"/>
              </a:solidFill>
              <a:latin typeface="Segoe UI" pitchFamily="34" charset="0"/>
              <a:cs typeface="Segoe UI" pitchFamily="34" charset="0"/>
            </a:endParaRPr>
          </a:p>
        </p:txBody>
      </p:sp>
      <p:sp>
        <p:nvSpPr>
          <p:cNvPr id="3" name="Content Placeholder 2"/>
          <p:cNvSpPr>
            <a:spLocks noGrp="1"/>
          </p:cNvSpPr>
          <p:nvPr>
            <p:ph idx="1"/>
          </p:nvPr>
        </p:nvSpPr>
        <p:spPr>
          <a:xfrm>
            <a:off x="251520" y="1600200"/>
            <a:ext cx="8507288" cy="4525963"/>
          </a:xfrm>
        </p:spPr>
        <p:txBody>
          <a:bodyPr/>
          <a:lstStyle/>
          <a:p>
            <a:r>
              <a:rPr lang="en-GB" smtClean="0">
                <a:solidFill>
                  <a:srgbClr val="525353"/>
                </a:solidFill>
              </a:rPr>
              <a:t>Global network of education and technology specialists</a:t>
            </a:r>
            <a:endParaRPr lang="en-GB">
              <a:solidFill>
                <a:srgbClr val="525353"/>
              </a:solidFill>
            </a:endParaRPr>
          </a:p>
          <a:p>
            <a:r>
              <a:rPr lang="en-GB" smtClean="0">
                <a:solidFill>
                  <a:srgbClr val="525353"/>
                </a:solidFill>
              </a:rPr>
              <a:t>Strategic consultancy, product development and training</a:t>
            </a:r>
          </a:p>
          <a:p>
            <a:r>
              <a:rPr lang="en-GB" smtClean="0">
                <a:solidFill>
                  <a:srgbClr val="525353"/>
                </a:solidFill>
              </a:rPr>
              <a:t>Work with governments, organizations (UNESCO, The British Council) and companies (Microsoft, Cisco, Promethean)</a:t>
            </a:r>
          </a:p>
          <a:p>
            <a:r>
              <a:rPr lang="en-GB" smtClean="0">
                <a:solidFill>
                  <a:srgbClr val="525353"/>
                </a:solidFill>
              </a:rPr>
              <a:t>Learning first, technology second</a:t>
            </a:r>
          </a:p>
          <a:p>
            <a:endParaRPr lang="en-US"/>
          </a:p>
        </p:txBody>
      </p:sp>
    </p:spTree>
    <p:extLst>
      <p:ext uri="{BB962C8B-B14F-4D97-AF65-F5344CB8AC3E}">
        <p14:creationId xmlns:p14="http://schemas.microsoft.com/office/powerpoint/2010/main" val="3261079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sz="quarter"/>
          </p:nvPr>
        </p:nvSpPr>
        <p:spPr bwMode="auto">
          <a:xfrm>
            <a:off x="173844" y="116632"/>
            <a:ext cx="8575550" cy="10890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oAutofit/>
          </a:bodyPr>
          <a:lstStyle/>
          <a:p>
            <a:pPr algn="ctr">
              <a:defRPr/>
            </a:pPr>
            <a:r>
              <a:rPr lang="en-GB">
                <a:ln>
                  <a:noFill/>
                </a:ln>
              </a:rPr>
              <a:t>Technology and the teaching and learning process</a:t>
            </a:r>
          </a:p>
        </p:txBody>
      </p:sp>
      <p:sp>
        <p:nvSpPr>
          <p:cNvPr id="1427459" name="Rectangle 3"/>
          <p:cNvSpPr>
            <a:spLocks noChangeArrowheads="1"/>
          </p:cNvSpPr>
          <p:nvPr/>
        </p:nvSpPr>
        <p:spPr bwMode="auto">
          <a:xfrm>
            <a:off x="1493838" y="3938588"/>
            <a:ext cx="2362200" cy="381000"/>
          </a:xfrm>
          <a:prstGeom prst="rect">
            <a:avLst/>
          </a:prstGeom>
          <a:solidFill>
            <a:srgbClr val="0070C0"/>
          </a:solidFill>
          <a:ln w="9525">
            <a:solidFill>
              <a:schemeClr val="tx1"/>
            </a:solidFill>
            <a:miter lim="800000"/>
            <a:headEnd/>
            <a:tailEnd/>
          </a:ln>
        </p:spPr>
        <p:txBody>
          <a:bodyPr wrap="none" anchor="ctr"/>
          <a:lstStyle/>
          <a:p>
            <a:endParaRPr lang="en-GB"/>
          </a:p>
        </p:txBody>
      </p:sp>
      <p:sp>
        <p:nvSpPr>
          <p:cNvPr id="1427460" name="Rectangle 4"/>
          <p:cNvSpPr>
            <a:spLocks noChangeArrowheads="1"/>
          </p:cNvSpPr>
          <p:nvPr/>
        </p:nvSpPr>
        <p:spPr bwMode="auto">
          <a:xfrm>
            <a:off x="3856038" y="3938588"/>
            <a:ext cx="1295400" cy="381000"/>
          </a:xfrm>
          <a:prstGeom prst="rect">
            <a:avLst/>
          </a:prstGeom>
          <a:solidFill>
            <a:srgbClr val="CC3300"/>
          </a:solidFill>
          <a:ln w="9525">
            <a:solidFill>
              <a:schemeClr val="tx1"/>
            </a:solidFill>
            <a:miter lim="800000"/>
            <a:headEnd/>
            <a:tailEnd/>
          </a:ln>
        </p:spPr>
        <p:txBody>
          <a:bodyPr wrap="none" anchor="ctr"/>
          <a:lstStyle/>
          <a:p>
            <a:endParaRPr lang="en-GB"/>
          </a:p>
        </p:txBody>
      </p:sp>
      <p:sp>
        <p:nvSpPr>
          <p:cNvPr id="1427461" name="Rectangle 5"/>
          <p:cNvSpPr>
            <a:spLocks noChangeArrowheads="1"/>
          </p:cNvSpPr>
          <p:nvPr/>
        </p:nvSpPr>
        <p:spPr bwMode="auto">
          <a:xfrm>
            <a:off x="5151438" y="3938588"/>
            <a:ext cx="2590800" cy="381000"/>
          </a:xfrm>
          <a:prstGeom prst="rect">
            <a:avLst/>
          </a:prstGeom>
          <a:solidFill>
            <a:srgbClr val="33CC33"/>
          </a:solidFill>
          <a:ln w="9525">
            <a:solidFill>
              <a:schemeClr val="tx1"/>
            </a:solidFill>
            <a:miter lim="800000"/>
            <a:headEnd/>
            <a:tailEnd/>
          </a:ln>
        </p:spPr>
        <p:txBody>
          <a:bodyPr wrap="none" anchor="ctr"/>
          <a:lstStyle/>
          <a:p>
            <a:endParaRPr lang="en-GB"/>
          </a:p>
        </p:txBody>
      </p:sp>
      <p:sp>
        <p:nvSpPr>
          <p:cNvPr id="1427462" name="Rectangle 6"/>
          <p:cNvSpPr>
            <a:spLocks noChangeArrowheads="1"/>
          </p:cNvSpPr>
          <p:nvPr/>
        </p:nvSpPr>
        <p:spPr bwMode="auto">
          <a:xfrm>
            <a:off x="1493838" y="5157788"/>
            <a:ext cx="990600" cy="381000"/>
          </a:xfrm>
          <a:prstGeom prst="rect">
            <a:avLst/>
          </a:prstGeom>
          <a:solidFill>
            <a:srgbClr val="0070C0"/>
          </a:solidFill>
          <a:ln w="9525">
            <a:solidFill>
              <a:schemeClr val="tx1"/>
            </a:solidFill>
            <a:miter lim="800000"/>
            <a:headEnd/>
            <a:tailEnd/>
          </a:ln>
        </p:spPr>
        <p:txBody>
          <a:bodyPr wrap="none" anchor="ctr"/>
          <a:lstStyle/>
          <a:p>
            <a:endParaRPr lang="en-GB"/>
          </a:p>
        </p:txBody>
      </p:sp>
      <p:sp>
        <p:nvSpPr>
          <p:cNvPr id="1427463" name="Rectangle 7">
            <a:hlinkClick r:id="rId3" action="ppaction://hlinkfile"/>
          </p:cNvPr>
          <p:cNvSpPr>
            <a:spLocks noChangeArrowheads="1"/>
          </p:cNvSpPr>
          <p:nvPr/>
        </p:nvSpPr>
        <p:spPr bwMode="auto">
          <a:xfrm>
            <a:off x="2484438" y="5157788"/>
            <a:ext cx="4495800" cy="381000"/>
          </a:xfrm>
          <a:prstGeom prst="rect">
            <a:avLst/>
          </a:prstGeom>
          <a:solidFill>
            <a:srgbClr val="CC3300"/>
          </a:solidFill>
          <a:ln w="9525">
            <a:solidFill>
              <a:schemeClr val="tx1"/>
            </a:solidFill>
            <a:miter lim="800000"/>
            <a:headEnd/>
            <a:tailEnd/>
          </a:ln>
        </p:spPr>
        <p:txBody>
          <a:bodyPr wrap="none" anchor="ctr"/>
          <a:lstStyle/>
          <a:p>
            <a:endParaRPr lang="en-GB"/>
          </a:p>
        </p:txBody>
      </p:sp>
      <p:sp>
        <p:nvSpPr>
          <p:cNvPr id="1427464" name="Rectangle 8"/>
          <p:cNvSpPr>
            <a:spLocks noChangeArrowheads="1"/>
          </p:cNvSpPr>
          <p:nvPr/>
        </p:nvSpPr>
        <p:spPr bwMode="auto">
          <a:xfrm>
            <a:off x="6980238" y="5157788"/>
            <a:ext cx="762000" cy="381000"/>
          </a:xfrm>
          <a:prstGeom prst="rect">
            <a:avLst/>
          </a:prstGeom>
          <a:solidFill>
            <a:srgbClr val="33CC33"/>
          </a:solidFill>
          <a:ln w="9525">
            <a:solidFill>
              <a:schemeClr val="tx1"/>
            </a:solidFill>
            <a:miter lim="800000"/>
            <a:headEnd/>
            <a:tailEnd/>
          </a:ln>
        </p:spPr>
        <p:txBody>
          <a:bodyPr wrap="none" anchor="ctr"/>
          <a:lstStyle/>
          <a:p>
            <a:endParaRPr lang="en-GB"/>
          </a:p>
        </p:txBody>
      </p:sp>
      <p:sp>
        <p:nvSpPr>
          <p:cNvPr id="32777" name="Text Box 9"/>
          <p:cNvSpPr txBox="1">
            <a:spLocks noChangeArrowheads="1"/>
          </p:cNvSpPr>
          <p:nvPr/>
        </p:nvSpPr>
        <p:spPr bwMode="auto">
          <a:xfrm>
            <a:off x="1249363" y="4513263"/>
            <a:ext cx="6130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GB" sz="2400" b="1">
                <a:solidFill>
                  <a:schemeClr val="tx2"/>
                </a:solidFill>
                <a:cs typeface="Arial" pitchFamily="34" charset="0"/>
              </a:rPr>
              <a:t>     Input</a:t>
            </a:r>
            <a:r>
              <a:rPr lang="en-GB" sz="2400" b="1">
                <a:latin typeface="Times New Roman" pitchFamily="18" charset="0"/>
                <a:cs typeface="Arial" pitchFamily="34" charset="0"/>
              </a:rPr>
              <a:t>                   </a:t>
            </a:r>
            <a:r>
              <a:rPr lang="en-GB" sz="2400" b="1">
                <a:solidFill>
                  <a:schemeClr val="tx2"/>
                </a:solidFill>
                <a:cs typeface="Arial" pitchFamily="34" charset="0"/>
              </a:rPr>
              <a:t>process</a:t>
            </a:r>
            <a:r>
              <a:rPr lang="en-GB" sz="2400" b="1">
                <a:latin typeface="Times New Roman" pitchFamily="18" charset="0"/>
                <a:cs typeface="Arial" pitchFamily="34" charset="0"/>
              </a:rPr>
              <a:t>                </a:t>
            </a:r>
            <a:r>
              <a:rPr lang="en-GB" sz="2400" b="1">
                <a:solidFill>
                  <a:schemeClr val="tx2"/>
                </a:solidFill>
                <a:cs typeface="Arial" pitchFamily="34" charset="0"/>
              </a:rPr>
              <a:t>output</a:t>
            </a:r>
          </a:p>
        </p:txBody>
      </p:sp>
      <p:sp>
        <p:nvSpPr>
          <p:cNvPr id="1427466" name="Text Box 10"/>
          <p:cNvSpPr txBox="1">
            <a:spLocks noChangeArrowheads="1"/>
          </p:cNvSpPr>
          <p:nvPr/>
        </p:nvSpPr>
        <p:spPr bwMode="auto">
          <a:xfrm>
            <a:off x="515938" y="5665788"/>
            <a:ext cx="8296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GB" sz="2400">
                <a:solidFill>
                  <a:srgbClr val="525353"/>
                </a:solidFill>
                <a:latin typeface="Segoe UI" pitchFamily="34" charset="0"/>
                <a:cs typeface="Segoe UI" pitchFamily="34" charset="0"/>
              </a:rPr>
              <a:t>21</a:t>
            </a:r>
            <a:r>
              <a:rPr lang="en-GB" sz="2400" baseline="30000">
                <a:solidFill>
                  <a:srgbClr val="525353"/>
                </a:solidFill>
                <a:latin typeface="Segoe UI" pitchFamily="34" charset="0"/>
                <a:cs typeface="Segoe UI" pitchFamily="34" charset="0"/>
              </a:rPr>
              <a:t>st</a:t>
            </a:r>
            <a:r>
              <a:rPr lang="en-GB" sz="2400">
                <a:solidFill>
                  <a:srgbClr val="525353"/>
                </a:solidFill>
                <a:latin typeface="Segoe UI" pitchFamily="34" charset="0"/>
                <a:cs typeface="Segoe UI" pitchFamily="34" charset="0"/>
              </a:rPr>
              <a:t> century skills: creativity, group work, time management</a:t>
            </a:r>
          </a:p>
          <a:p>
            <a:pPr algn="ctr" eaLnBrk="1" hangingPunct="1"/>
            <a:r>
              <a:rPr lang="en-GB" sz="2400">
                <a:solidFill>
                  <a:srgbClr val="525353"/>
                </a:solidFill>
                <a:latin typeface="Segoe UI" pitchFamily="34" charset="0"/>
                <a:cs typeface="Segoe UI" pitchFamily="34" charset="0"/>
              </a:rPr>
              <a:t>communications skills, reflection</a:t>
            </a:r>
            <a:endParaRPr lang="en-US" sz="2400">
              <a:solidFill>
                <a:srgbClr val="525353"/>
              </a:solidFill>
              <a:latin typeface="Segoe UI" pitchFamily="34" charset="0"/>
              <a:cs typeface="Segoe UI" pitchFamily="34" charset="0"/>
            </a:endParaRPr>
          </a:p>
        </p:txBody>
      </p:sp>
      <p:pic>
        <p:nvPicPr>
          <p:cNvPr id="32779" name="Picture 11" descr="PDA-h221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475" y="1557338"/>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COMPUTER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0438" y="1393825"/>
            <a:ext cx="33845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descr="radii">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388" y="1701800"/>
            <a:ext cx="14795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50446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7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274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27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74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274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274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7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59" grpId="0" animBg="1"/>
      <p:bldP spid="1427460" grpId="0" animBg="1"/>
      <p:bldP spid="1427461" grpId="0" animBg="1"/>
      <p:bldP spid="1427462" grpId="0" animBg="1"/>
      <p:bldP spid="1427463" grpId="0" animBg="1"/>
      <p:bldP spid="1427464" grpId="0" animBg="1"/>
      <p:bldP spid="14274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Freeform 119"/>
          <p:cNvSpPr/>
          <p:nvPr/>
        </p:nvSpPr>
        <p:spPr bwMode="auto">
          <a:xfrm>
            <a:off x="218364" y="1883393"/>
            <a:ext cx="8707271" cy="3589361"/>
          </a:xfrm>
          <a:custGeom>
            <a:avLst/>
            <a:gdLst>
              <a:gd name="connsiteX0" fmla="*/ 0 w 8707271"/>
              <a:gd name="connsiteY0" fmla="*/ 3589361 h 3589361"/>
              <a:gd name="connsiteX1" fmla="*/ 709683 w 8707271"/>
              <a:gd name="connsiteY1" fmla="*/ 259307 h 3589361"/>
              <a:gd name="connsiteX2" fmla="*/ 6728346 w 8707271"/>
              <a:gd name="connsiteY2" fmla="*/ 0 h 3589361"/>
              <a:gd name="connsiteX3" fmla="*/ 8707271 w 8707271"/>
              <a:gd name="connsiteY3" fmla="*/ 2361062 h 3589361"/>
              <a:gd name="connsiteX4" fmla="*/ 0 w 8707271"/>
              <a:gd name="connsiteY4" fmla="*/ 3589361 h 3589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271" h="3589361">
                <a:moveTo>
                  <a:pt x="0" y="3589361"/>
                </a:moveTo>
                <a:lnTo>
                  <a:pt x="709683" y="259307"/>
                </a:lnTo>
                <a:lnTo>
                  <a:pt x="6728346" y="0"/>
                </a:lnTo>
                <a:lnTo>
                  <a:pt x="8707271" y="2361062"/>
                </a:lnTo>
                <a:lnTo>
                  <a:pt x="0" y="3589361"/>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a:softEdge rad="127000"/>
          </a:effectLst>
        </p:spPr>
        <p:txBody>
          <a:bodyPr vert="horz" wrap="none" lIns="82124" tIns="41061" rIns="82124" bIns="41061" numCol="1" rtlCol="0" anchor="ctr" anchorCtr="0" compatLnSpc="1">
            <a:prstTxWarp prst="textNoShape">
              <a:avLst/>
            </a:prstTxWarp>
            <a:spAutoFit/>
          </a:bodyPr>
          <a:lstStyle/>
          <a:p>
            <a:pPr algn="ctr" defTabSz="814388" eaLnBrk="0" fontAlgn="base" hangingPunct="0">
              <a:lnSpc>
                <a:spcPct val="90000"/>
              </a:lnSpc>
              <a:spcBef>
                <a:spcPct val="0"/>
              </a:spcBef>
              <a:spcAft>
                <a:spcPct val="0"/>
              </a:spcAft>
            </a:pPr>
            <a:endParaRPr lang="en-GB" sz="2400">
              <a:solidFill>
                <a:srgbClr val="000000"/>
              </a:solidFill>
            </a:endParaRPr>
          </a:p>
        </p:txBody>
      </p:sp>
      <p:graphicFrame>
        <p:nvGraphicFramePr>
          <p:cNvPr id="24" name="Diagram 23"/>
          <p:cNvGraphicFramePr/>
          <p:nvPr/>
        </p:nvGraphicFramePr>
        <p:xfrm>
          <a:off x="2367879" y="2811816"/>
          <a:ext cx="1712798" cy="895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9" name="Diagram 118"/>
          <p:cNvGraphicFramePr/>
          <p:nvPr/>
        </p:nvGraphicFramePr>
        <p:xfrm>
          <a:off x="6837528" y="2752682"/>
          <a:ext cx="1437563" cy="8958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8" name="Diagram 117"/>
          <p:cNvGraphicFramePr/>
          <p:nvPr/>
        </p:nvGraphicFramePr>
        <p:xfrm>
          <a:off x="4071582" y="2577529"/>
          <a:ext cx="1437563" cy="8958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8" name="Diagram 97"/>
          <p:cNvGraphicFramePr/>
          <p:nvPr/>
        </p:nvGraphicFramePr>
        <p:xfrm>
          <a:off x="2090376" y="3489654"/>
          <a:ext cx="1437563" cy="89582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86" name="Diagram 85"/>
          <p:cNvGraphicFramePr/>
          <p:nvPr/>
        </p:nvGraphicFramePr>
        <p:xfrm>
          <a:off x="1455761" y="4222094"/>
          <a:ext cx="1437563" cy="89582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15" name="Diagram 114"/>
          <p:cNvGraphicFramePr/>
          <p:nvPr>
            <p:extLst>
              <p:ext uri="{D42A27DB-BD31-4B8C-83A1-F6EECF244321}">
                <p14:modId xmlns:p14="http://schemas.microsoft.com/office/powerpoint/2010/main" val="877664480"/>
              </p:ext>
            </p:extLst>
          </p:nvPr>
        </p:nvGraphicFramePr>
        <p:xfrm>
          <a:off x="136480" y="4419973"/>
          <a:ext cx="1437563" cy="89582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12" name="Diagram 111"/>
          <p:cNvGraphicFramePr/>
          <p:nvPr/>
        </p:nvGraphicFramePr>
        <p:xfrm>
          <a:off x="5422708" y="3000608"/>
          <a:ext cx="1437563" cy="895823"/>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111" name="Diagram 110"/>
          <p:cNvGraphicFramePr/>
          <p:nvPr/>
        </p:nvGraphicFramePr>
        <p:xfrm>
          <a:off x="3887334" y="3214433"/>
          <a:ext cx="1437563" cy="895823"/>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102" name="Diagram 101"/>
          <p:cNvGraphicFramePr/>
          <p:nvPr/>
        </p:nvGraphicFramePr>
        <p:xfrm>
          <a:off x="6596417" y="3437336"/>
          <a:ext cx="1437563" cy="895823"/>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94" name="Diagram 93"/>
          <p:cNvGraphicFramePr/>
          <p:nvPr>
            <p:extLst>
              <p:ext uri="{D42A27DB-BD31-4B8C-83A1-F6EECF244321}">
                <p14:modId xmlns:p14="http://schemas.microsoft.com/office/powerpoint/2010/main" val="4115342023"/>
              </p:ext>
            </p:extLst>
          </p:nvPr>
        </p:nvGraphicFramePr>
        <p:xfrm>
          <a:off x="-27296" y="682387"/>
          <a:ext cx="3757684" cy="2526731"/>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graphicFrame>
        <p:nvGraphicFramePr>
          <p:cNvPr id="97" name="Diagram 96"/>
          <p:cNvGraphicFramePr/>
          <p:nvPr/>
        </p:nvGraphicFramePr>
        <p:xfrm>
          <a:off x="3207221" y="3899087"/>
          <a:ext cx="1787857" cy="895823"/>
        </p:xfrm>
        <a:graphic>
          <a:graphicData uri="http://schemas.openxmlformats.org/drawingml/2006/diagram">
            <dgm:relIds xmlns:dgm="http://schemas.openxmlformats.org/drawingml/2006/diagram" xmlns:r="http://schemas.openxmlformats.org/officeDocument/2006/relationships" r:dm="rId53" r:lo="rId54" r:qs="rId55" r:cs="rId56"/>
          </a:graphicData>
        </a:graphic>
      </p:graphicFrame>
      <p:graphicFrame>
        <p:nvGraphicFramePr>
          <p:cNvPr id="100" name="Diagram 99"/>
          <p:cNvGraphicFramePr/>
          <p:nvPr>
            <p:extLst>
              <p:ext uri="{D42A27DB-BD31-4B8C-83A1-F6EECF244321}">
                <p14:modId xmlns:p14="http://schemas.microsoft.com/office/powerpoint/2010/main" val="615589539"/>
              </p:ext>
            </p:extLst>
          </p:nvPr>
        </p:nvGraphicFramePr>
        <p:xfrm>
          <a:off x="5079258" y="3708015"/>
          <a:ext cx="1437563" cy="895823"/>
        </p:xfrm>
        <a:graphic>
          <a:graphicData uri="http://schemas.openxmlformats.org/drawingml/2006/diagram">
            <dgm:relIds xmlns:dgm="http://schemas.openxmlformats.org/drawingml/2006/diagram" xmlns:r="http://schemas.openxmlformats.org/officeDocument/2006/relationships" r:dm="rId58" r:lo="rId59" r:qs="rId60" r:cs="rId61"/>
          </a:graphicData>
        </a:graphic>
      </p:graphicFrame>
      <p:graphicFrame>
        <p:nvGraphicFramePr>
          <p:cNvPr id="95" name="Diagram 94"/>
          <p:cNvGraphicFramePr/>
          <p:nvPr/>
        </p:nvGraphicFramePr>
        <p:xfrm>
          <a:off x="4858613" y="504968"/>
          <a:ext cx="3862306" cy="2265524"/>
        </p:xfrm>
        <a:graphic>
          <a:graphicData uri="http://schemas.openxmlformats.org/drawingml/2006/diagram">
            <dgm:relIds xmlns:dgm="http://schemas.openxmlformats.org/drawingml/2006/diagram" xmlns:r="http://schemas.openxmlformats.org/officeDocument/2006/relationships" r:dm="rId63" r:lo="rId64" r:qs="rId65" r:cs="rId66"/>
          </a:graphicData>
        </a:graphic>
      </p:graphicFrame>
      <p:cxnSp>
        <p:nvCxnSpPr>
          <p:cNvPr id="88" name="Straight Arrow Connector 87"/>
          <p:cNvCxnSpPr/>
          <p:nvPr/>
        </p:nvCxnSpPr>
        <p:spPr bwMode="auto">
          <a:xfrm flipV="1">
            <a:off x="204716" y="4053392"/>
            <a:ext cx="8911988" cy="1364779"/>
          </a:xfrm>
          <a:prstGeom prst="straightConnector1">
            <a:avLst/>
          </a:prstGeom>
          <a:ln w="76200">
            <a:solidFill>
              <a:srgbClr val="FF0000"/>
            </a:solidFill>
            <a:headEnd type="none" w="med" len="med"/>
            <a:tailEnd type="arrow"/>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graphicFrame>
        <p:nvGraphicFramePr>
          <p:cNvPr id="99" name="Diagram 98"/>
          <p:cNvGraphicFramePr/>
          <p:nvPr/>
        </p:nvGraphicFramePr>
        <p:xfrm>
          <a:off x="423080" y="4990905"/>
          <a:ext cx="2099480" cy="895823"/>
        </p:xfrm>
        <a:graphic>
          <a:graphicData uri="http://schemas.openxmlformats.org/drawingml/2006/diagram">
            <dgm:relIds xmlns:dgm="http://schemas.openxmlformats.org/drawingml/2006/diagram" xmlns:r="http://schemas.openxmlformats.org/officeDocument/2006/relationships" r:dm="rId68" r:lo="rId69" r:qs="rId70" r:cs="rId71"/>
          </a:graphicData>
        </a:graphic>
      </p:graphicFrame>
      <p:graphicFrame>
        <p:nvGraphicFramePr>
          <p:cNvPr id="101" name="Diagram 100"/>
          <p:cNvGraphicFramePr/>
          <p:nvPr/>
        </p:nvGraphicFramePr>
        <p:xfrm>
          <a:off x="5133849" y="4283494"/>
          <a:ext cx="2099480" cy="895823"/>
        </p:xfrm>
        <a:graphic>
          <a:graphicData uri="http://schemas.openxmlformats.org/drawingml/2006/diagram">
            <dgm:relIds xmlns:dgm="http://schemas.openxmlformats.org/drawingml/2006/diagram" xmlns:r="http://schemas.openxmlformats.org/officeDocument/2006/relationships" r:dm="rId73" r:lo="rId74" r:qs="rId75" r:cs="rId76"/>
          </a:graphicData>
        </a:graphic>
      </p:graphicFrame>
      <p:graphicFrame>
        <p:nvGraphicFramePr>
          <p:cNvPr id="105" name="Diagram 104"/>
          <p:cNvGraphicFramePr/>
          <p:nvPr/>
        </p:nvGraphicFramePr>
        <p:xfrm>
          <a:off x="7389581" y="3878836"/>
          <a:ext cx="1754419" cy="895823"/>
        </p:xfrm>
        <a:graphic>
          <a:graphicData uri="http://schemas.openxmlformats.org/drawingml/2006/diagram">
            <dgm:relIds xmlns:dgm="http://schemas.openxmlformats.org/drawingml/2006/diagram" xmlns:r="http://schemas.openxmlformats.org/officeDocument/2006/relationships" r:dm="rId78" r:lo="rId79" r:qs="rId80" r:cs="rId81"/>
          </a:graphicData>
        </a:graphic>
      </p:graphicFrame>
      <p:sp>
        <p:nvSpPr>
          <p:cNvPr id="116" name="TextBox 115"/>
          <p:cNvSpPr txBox="1"/>
          <p:nvPr/>
        </p:nvSpPr>
        <p:spPr>
          <a:xfrm>
            <a:off x="2123401" y="1922573"/>
            <a:ext cx="4818948" cy="817591"/>
          </a:xfrm>
          <a:prstGeom prst="rect">
            <a:avLst/>
          </a:prstGeom>
          <a:noFill/>
          <a:ln>
            <a:noFill/>
          </a:ln>
        </p:spPr>
        <p:txBody>
          <a:bodyPr wrap="none" rtlCol="0">
            <a:prstTxWarp prst="textArchUp">
              <a:avLst>
                <a:gd name="adj" fmla="val 10379878"/>
              </a:avLst>
            </a:prstTxWarp>
            <a:spAutoFit/>
          </a:bodyPr>
          <a:lstStyle/>
          <a:p>
            <a:pPr algn="ctr" fontAlgn="base">
              <a:spcBef>
                <a:spcPct val="0"/>
              </a:spcBef>
              <a:spcAft>
                <a:spcPct val="0"/>
              </a:spcAft>
            </a:pPr>
            <a:r>
              <a:rPr lang="en-GB" dirty="0">
                <a:solidFill>
                  <a:srgbClr val="000000"/>
                </a:solidFill>
              </a:rPr>
              <a:t>Continuous </a:t>
            </a:r>
            <a:r>
              <a:rPr lang="en-GB">
                <a:solidFill>
                  <a:srgbClr val="000000"/>
                </a:solidFill>
              </a:rPr>
              <a:t>availability </a:t>
            </a:r>
            <a:r>
              <a:rPr lang="en-GB" smtClean="0">
                <a:solidFill>
                  <a:srgbClr val="000000"/>
                </a:solidFill>
              </a:rPr>
              <a:t>of </a:t>
            </a:r>
            <a:r>
              <a:rPr lang="en-GB" dirty="0">
                <a:solidFill>
                  <a:srgbClr val="000000"/>
                </a:solidFill>
              </a:rPr>
              <a:t>relevant</a:t>
            </a:r>
          </a:p>
          <a:p>
            <a:pPr algn="ctr" fontAlgn="base">
              <a:spcBef>
                <a:spcPct val="0"/>
              </a:spcBef>
              <a:spcAft>
                <a:spcPct val="0"/>
              </a:spcAft>
            </a:pPr>
            <a:r>
              <a:rPr lang="en-GB" dirty="0">
                <a:solidFill>
                  <a:srgbClr val="000000"/>
                </a:solidFill>
              </a:rPr>
              <a:t>collaborative experiences</a:t>
            </a:r>
          </a:p>
        </p:txBody>
      </p:sp>
      <p:sp>
        <p:nvSpPr>
          <p:cNvPr id="117" name="Title 116"/>
          <p:cNvSpPr>
            <a:spLocks noGrp="1"/>
          </p:cNvSpPr>
          <p:nvPr>
            <p:ph type="title"/>
          </p:nvPr>
        </p:nvSpPr>
        <p:spPr>
          <a:xfrm>
            <a:off x="457200" y="-27384"/>
            <a:ext cx="8229600" cy="1143000"/>
          </a:xfrm>
        </p:spPr>
        <p:txBody>
          <a:bodyPr/>
          <a:lstStyle/>
          <a:p>
            <a:pPr lvl="0"/>
            <a:r>
              <a:rPr lang="en-GB" smtClean="0"/>
              <a:t>Curriculum Architecture</a:t>
            </a:r>
            <a:endParaRPr lang="en-GB" dirty="0"/>
          </a:p>
        </p:txBody>
      </p:sp>
      <p:graphicFrame>
        <p:nvGraphicFramePr>
          <p:cNvPr id="23" name="Diagram 22"/>
          <p:cNvGraphicFramePr/>
          <p:nvPr/>
        </p:nvGraphicFramePr>
        <p:xfrm>
          <a:off x="3428135" y="5355606"/>
          <a:ext cx="4359506" cy="830997"/>
        </p:xfrm>
        <a:graphic>
          <a:graphicData uri="http://schemas.openxmlformats.org/drawingml/2006/diagram">
            <dgm:relIds xmlns:dgm="http://schemas.openxmlformats.org/drawingml/2006/diagram" xmlns:r="http://schemas.openxmlformats.org/officeDocument/2006/relationships" r:dm="rId83" r:lo="rId84" r:qs="rId85" r:cs="rId86"/>
          </a:graphicData>
        </a:graphic>
      </p:graphicFrame>
    </p:spTree>
    <p:extLst>
      <p:ext uri="{BB962C8B-B14F-4D97-AF65-F5344CB8AC3E}">
        <p14:creationId xmlns:p14="http://schemas.microsoft.com/office/powerpoint/2010/main" val="285135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Graphic spid="119" grpId="0">
        <p:bldAsOne/>
      </p:bldGraphic>
      <p:bldGraphic spid="118" grpId="0">
        <p:bldAsOne/>
      </p:bldGraphic>
      <p:bldGraphic spid="98" grpId="0">
        <p:bldAsOne/>
      </p:bldGraphic>
      <p:bldGraphic spid="86" grpId="0">
        <p:bldAsOne/>
      </p:bldGraphic>
      <p:bldGraphic spid="115" grpId="0">
        <p:bldAsOne/>
      </p:bldGraphic>
      <p:bldGraphic spid="112" grpId="0">
        <p:bldAsOne/>
      </p:bldGraphic>
      <p:bldGraphic spid="111" grpId="0">
        <p:bldAsOne/>
      </p:bldGraphic>
      <p:bldGraphic spid="102" grpId="0">
        <p:bldAsOne/>
      </p:bldGraphic>
      <p:bldGraphic spid="97" grpId="0">
        <p:bldAsOne/>
      </p:bldGraphic>
      <p:bldGraphic spid="100" grpId="0">
        <p:bldAsOne/>
      </p:bldGraphic>
      <p:bldGraphic spid="99" grpId="0">
        <p:bldAsOne/>
      </p:bldGraphic>
      <p:bldGraphic spid="101" grpId="0">
        <p:bldAsOne/>
      </p:bldGraphic>
      <p:bldGraphic spid="10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1268760"/>
            <a:ext cx="9143245" cy="5321368"/>
          </a:xfrm>
          <a:prstGeom prst="rect">
            <a:avLst/>
          </a:prstGeom>
        </p:spPr>
      </p:pic>
      <p:pic>
        <p:nvPicPr>
          <p:cNvPr id="3" name="Picture 111" descr="girl&amp;laptop"/>
          <p:cNvPicPr>
            <a:picLocks noChangeAspect="1" noChangeArrowheads="1"/>
          </p:cNvPicPr>
          <p:nvPr/>
        </p:nvPicPr>
        <p:blipFill>
          <a:blip r:embed="rId3" cstate="screen"/>
          <a:srcRect/>
          <a:stretch>
            <a:fillRect/>
          </a:stretch>
        </p:blipFill>
        <p:spPr bwMode="auto">
          <a:xfrm>
            <a:off x="4343400" y="3429000"/>
            <a:ext cx="1123950" cy="1123950"/>
          </a:xfrm>
          <a:prstGeom prst="rect">
            <a:avLst/>
          </a:prstGeom>
          <a:noFill/>
        </p:spPr>
      </p:pic>
      <p:cxnSp>
        <p:nvCxnSpPr>
          <p:cNvPr id="5" name="Straight Connector 4"/>
          <p:cNvCxnSpPr/>
          <p:nvPr/>
        </p:nvCxnSpPr>
        <p:spPr>
          <a:xfrm flipH="1" flipV="1">
            <a:off x="2326481" y="2101850"/>
            <a:ext cx="821532" cy="173672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3267075" y="3962400"/>
            <a:ext cx="1076325" cy="2857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736725" y="3185888"/>
            <a:ext cx="217488" cy="77651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736725" y="4167189"/>
            <a:ext cx="787400" cy="9908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020888" y="2101850"/>
            <a:ext cx="234157" cy="9461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63031" y="4016375"/>
            <a:ext cx="464345" cy="110674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Rectangle 110"/>
          <p:cNvSpPr txBox="1">
            <a:spLocks noChangeArrowheads="1"/>
          </p:cNvSpPr>
          <p:nvPr/>
        </p:nvSpPr>
        <p:spPr>
          <a:xfrm>
            <a:off x="381000" y="304800"/>
            <a:ext cx="8145463" cy="6096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000" kern="1200">
                <a:solidFill>
                  <a:srgbClr val="0070C0"/>
                </a:solidFill>
                <a:latin typeface="Segoe UI" pitchFamily="34" charset="0"/>
                <a:ea typeface="+mj-ea"/>
                <a:cs typeface="Segoe UI" pitchFamily="34" charset="0"/>
              </a:defRPr>
            </a:lvl1pPr>
          </a:lstStyle>
          <a:p>
            <a:r>
              <a:rPr lang="en-US" dirty="0" smtClean="0"/>
              <a:t>The Hyper-Connected Learner</a:t>
            </a:r>
            <a:endParaRPr lang="en-US" dirty="0">
              <a:solidFill>
                <a:srgbClr val="FFFF00"/>
              </a:solidFill>
            </a:endParaRPr>
          </a:p>
        </p:txBody>
      </p:sp>
      <p:sp>
        <p:nvSpPr>
          <p:cNvPr id="12" name="Rectangle 11"/>
          <p:cNvSpPr/>
          <p:nvPr/>
        </p:nvSpPr>
        <p:spPr>
          <a:xfrm>
            <a:off x="4453731" y="3185888"/>
            <a:ext cx="910357" cy="171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958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536" y="-27384"/>
            <a:ext cx="8229600" cy="1143000"/>
          </a:xfrm>
        </p:spPr>
        <p:txBody>
          <a:bodyPr/>
          <a:lstStyle/>
          <a:p>
            <a:pPr eaLnBrk="1" hangingPunct="1"/>
            <a:r>
              <a:rPr lang="en-US" dirty="0" smtClean="0"/>
              <a:t>What does </a:t>
            </a:r>
            <a:r>
              <a:rPr lang="en-US" smtClean="0"/>
              <a:t>this model require?</a:t>
            </a:r>
            <a:endParaRPr lang="en-US" dirty="0" smtClean="0"/>
          </a:p>
        </p:txBody>
      </p:sp>
      <p:sp>
        <p:nvSpPr>
          <p:cNvPr id="16389" name="Rectangle 5"/>
          <p:cNvSpPr>
            <a:spLocks noChangeArrowheads="1"/>
          </p:cNvSpPr>
          <p:nvPr/>
        </p:nvSpPr>
        <p:spPr bwMode="auto">
          <a:xfrm>
            <a:off x="352425" y="908720"/>
            <a:ext cx="8439150" cy="5119688"/>
          </a:xfrm>
          <a:prstGeom prst="rect">
            <a:avLst/>
          </a:prstGeom>
          <a:solidFill>
            <a:schemeClr val="accent1"/>
          </a:solidFill>
          <a:ln w="9525" algn="ctr">
            <a:solidFill>
              <a:schemeClr val="tx2"/>
            </a:solidFill>
            <a:miter lim="800000"/>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390" name="Rectangle 6"/>
          <p:cNvSpPr>
            <a:spLocks noChangeArrowheads="1"/>
          </p:cNvSpPr>
          <p:nvPr/>
        </p:nvSpPr>
        <p:spPr bwMode="auto">
          <a:xfrm>
            <a:off x="2790825" y="866552"/>
            <a:ext cx="2574925" cy="330200"/>
          </a:xfrm>
          <a:prstGeom prst="rect">
            <a:avLst/>
          </a:prstGeom>
          <a:noFill/>
          <a:ln w="9525">
            <a:noFill/>
            <a:miter lim="800000"/>
            <a:headEnd/>
            <a:tailEnd/>
          </a:ln>
        </p:spPr>
        <p:txBody>
          <a:bodyPr lIns="82124" tIns="41061" rIns="82124" bIns="41061" anchor="ctr">
            <a:spAutoFit/>
          </a:bodyPr>
          <a:lstStyle/>
          <a:p>
            <a:pPr algn="ctr" defTabSz="814388" eaLnBrk="0" fontAlgn="base" hangingPunct="0">
              <a:lnSpc>
                <a:spcPct val="90000"/>
              </a:lnSpc>
              <a:spcBef>
                <a:spcPct val="0"/>
              </a:spcBef>
              <a:spcAft>
                <a:spcPct val="0"/>
              </a:spcAft>
              <a:tabLst>
                <a:tab pos="4459288" algn="l"/>
              </a:tabLst>
            </a:pPr>
            <a:r>
              <a:rPr lang="en-US">
                <a:solidFill>
                  <a:srgbClr val="FFFF00"/>
                </a:solidFill>
              </a:rPr>
              <a:t>Typified by</a:t>
            </a:r>
            <a:endParaRPr lang="en-US">
              <a:solidFill>
                <a:srgbClr val="FFFFFF"/>
              </a:solidFill>
            </a:endParaRPr>
          </a:p>
        </p:txBody>
      </p:sp>
      <p:sp>
        <p:nvSpPr>
          <p:cNvPr id="16392" name="AutoShape 8"/>
          <p:cNvSpPr>
            <a:spLocks noChangeArrowheads="1"/>
          </p:cNvSpPr>
          <p:nvPr/>
        </p:nvSpPr>
        <p:spPr bwMode="auto">
          <a:xfrm>
            <a:off x="2308225" y="1231429"/>
            <a:ext cx="3286125" cy="841375"/>
          </a:xfrm>
          <a:prstGeom prst="roundRect">
            <a:avLst>
              <a:gd name="adj" fmla="val 19718"/>
            </a:avLst>
          </a:prstGeom>
          <a:solidFill>
            <a:schemeClr val="bg1"/>
          </a:solidFill>
          <a:ln w="9525" algn="ctr">
            <a:noFill/>
            <a:round/>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393" name="AutoShape 9"/>
          <p:cNvSpPr>
            <a:spLocks noChangeArrowheads="1"/>
          </p:cNvSpPr>
          <p:nvPr/>
        </p:nvSpPr>
        <p:spPr bwMode="auto">
          <a:xfrm>
            <a:off x="2308225" y="2125192"/>
            <a:ext cx="3286125" cy="841375"/>
          </a:xfrm>
          <a:prstGeom prst="roundRect">
            <a:avLst>
              <a:gd name="adj" fmla="val 19718"/>
            </a:avLst>
          </a:prstGeom>
          <a:solidFill>
            <a:schemeClr val="bg1"/>
          </a:solidFill>
          <a:ln w="9525" algn="ctr">
            <a:noFill/>
            <a:round/>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394" name="AutoShape 10"/>
          <p:cNvSpPr>
            <a:spLocks noChangeArrowheads="1"/>
          </p:cNvSpPr>
          <p:nvPr/>
        </p:nvSpPr>
        <p:spPr bwMode="auto">
          <a:xfrm>
            <a:off x="2308225" y="3018954"/>
            <a:ext cx="3286125" cy="841375"/>
          </a:xfrm>
          <a:prstGeom prst="roundRect">
            <a:avLst>
              <a:gd name="adj" fmla="val 19718"/>
            </a:avLst>
          </a:prstGeom>
          <a:solidFill>
            <a:schemeClr val="bg1"/>
          </a:solidFill>
          <a:ln w="9525" algn="ctr">
            <a:noFill/>
            <a:round/>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395" name="AutoShape 11"/>
          <p:cNvSpPr>
            <a:spLocks noChangeArrowheads="1"/>
          </p:cNvSpPr>
          <p:nvPr/>
        </p:nvSpPr>
        <p:spPr bwMode="auto">
          <a:xfrm>
            <a:off x="2308225" y="3912717"/>
            <a:ext cx="3286125" cy="841375"/>
          </a:xfrm>
          <a:prstGeom prst="roundRect">
            <a:avLst>
              <a:gd name="adj" fmla="val 19718"/>
            </a:avLst>
          </a:prstGeom>
          <a:solidFill>
            <a:schemeClr val="bg1"/>
          </a:solidFill>
          <a:ln w="9525" algn="ctr">
            <a:noFill/>
            <a:round/>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397" name="AutoShape 13"/>
          <p:cNvSpPr>
            <a:spLocks noChangeArrowheads="1"/>
          </p:cNvSpPr>
          <p:nvPr/>
        </p:nvSpPr>
        <p:spPr bwMode="auto">
          <a:xfrm>
            <a:off x="2308225" y="4808067"/>
            <a:ext cx="3286125" cy="841375"/>
          </a:xfrm>
          <a:prstGeom prst="roundRect">
            <a:avLst>
              <a:gd name="adj" fmla="val 19718"/>
            </a:avLst>
          </a:prstGeom>
          <a:solidFill>
            <a:schemeClr val="bg1"/>
          </a:solidFill>
          <a:ln w="9525" algn="ctr">
            <a:noFill/>
            <a:round/>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402" name="AutoShape 18"/>
          <p:cNvSpPr>
            <a:spLocks noChangeArrowheads="1"/>
          </p:cNvSpPr>
          <p:nvPr/>
        </p:nvSpPr>
        <p:spPr bwMode="auto">
          <a:xfrm>
            <a:off x="447675" y="1231429"/>
            <a:ext cx="2290763" cy="854075"/>
          </a:xfrm>
          <a:prstGeom prst="homePlate">
            <a:avLst>
              <a:gd name="adj" fmla="val 41151"/>
            </a:avLst>
          </a:prstGeom>
          <a:solidFill>
            <a:srgbClr val="47B0D5">
              <a:alpha val="89803"/>
            </a:srgbClr>
          </a:solidFill>
          <a:ln w="9525" algn="ctr">
            <a:noFill/>
            <a:miter lim="800000"/>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403" name="AutoShape 19"/>
          <p:cNvSpPr>
            <a:spLocks noChangeArrowheads="1"/>
          </p:cNvSpPr>
          <p:nvPr/>
        </p:nvSpPr>
        <p:spPr bwMode="auto">
          <a:xfrm>
            <a:off x="447675" y="2112492"/>
            <a:ext cx="2290763" cy="854075"/>
          </a:xfrm>
          <a:prstGeom prst="homePlate">
            <a:avLst>
              <a:gd name="adj" fmla="val 41151"/>
            </a:avLst>
          </a:prstGeom>
          <a:solidFill>
            <a:srgbClr val="47B0D5">
              <a:alpha val="89803"/>
            </a:srgbClr>
          </a:solidFill>
          <a:ln w="9525" algn="ctr">
            <a:noFill/>
            <a:miter lim="800000"/>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404" name="AutoShape 20"/>
          <p:cNvSpPr>
            <a:spLocks noChangeArrowheads="1"/>
          </p:cNvSpPr>
          <p:nvPr/>
        </p:nvSpPr>
        <p:spPr bwMode="auto">
          <a:xfrm>
            <a:off x="447675" y="3015779"/>
            <a:ext cx="2290763" cy="854075"/>
          </a:xfrm>
          <a:prstGeom prst="homePlate">
            <a:avLst>
              <a:gd name="adj" fmla="val 41151"/>
            </a:avLst>
          </a:prstGeom>
          <a:solidFill>
            <a:srgbClr val="47B0D5">
              <a:alpha val="89803"/>
            </a:srgbClr>
          </a:solidFill>
          <a:ln w="9525" algn="ctr">
            <a:noFill/>
            <a:miter lim="800000"/>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405" name="AutoShape 21"/>
          <p:cNvSpPr>
            <a:spLocks noChangeArrowheads="1"/>
          </p:cNvSpPr>
          <p:nvPr/>
        </p:nvSpPr>
        <p:spPr bwMode="auto">
          <a:xfrm>
            <a:off x="447675" y="3907954"/>
            <a:ext cx="2290763" cy="854075"/>
          </a:xfrm>
          <a:prstGeom prst="homePlate">
            <a:avLst>
              <a:gd name="adj" fmla="val 41151"/>
            </a:avLst>
          </a:prstGeom>
          <a:solidFill>
            <a:srgbClr val="47B0D5">
              <a:alpha val="89803"/>
            </a:srgbClr>
          </a:solidFill>
          <a:ln w="9525" algn="ctr">
            <a:noFill/>
            <a:miter lim="800000"/>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406" name="AutoShape 22"/>
          <p:cNvSpPr>
            <a:spLocks noChangeArrowheads="1"/>
          </p:cNvSpPr>
          <p:nvPr/>
        </p:nvSpPr>
        <p:spPr bwMode="auto">
          <a:xfrm>
            <a:off x="447675" y="4807173"/>
            <a:ext cx="2290763" cy="854075"/>
          </a:xfrm>
          <a:prstGeom prst="homePlate">
            <a:avLst>
              <a:gd name="adj" fmla="val 41151"/>
            </a:avLst>
          </a:prstGeom>
          <a:solidFill>
            <a:srgbClr val="47B0D5">
              <a:alpha val="89803"/>
            </a:srgbClr>
          </a:solidFill>
          <a:ln w="9525" algn="ctr">
            <a:noFill/>
            <a:miter lim="800000"/>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407" name="Rectangle 23"/>
          <p:cNvSpPr>
            <a:spLocks noChangeArrowheads="1"/>
          </p:cNvSpPr>
          <p:nvPr/>
        </p:nvSpPr>
        <p:spPr bwMode="auto">
          <a:xfrm>
            <a:off x="698499" y="1479872"/>
            <a:ext cx="1609725" cy="357188"/>
          </a:xfrm>
          <a:prstGeom prst="rect">
            <a:avLst/>
          </a:prstGeom>
          <a:noFill/>
          <a:ln w="9525">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2000">
                <a:solidFill>
                  <a:srgbClr val="FFFF00"/>
                </a:solidFill>
              </a:rPr>
              <a:t>Content</a:t>
            </a:r>
            <a:endParaRPr lang="en-US" sz="2000">
              <a:solidFill>
                <a:srgbClr val="FFFFFF"/>
              </a:solidFill>
            </a:endParaRPr>
          </a:p>
        </p:txBody>
      </p:sp>
      <p:sp>
        <p:nvSpPr>
          <p:cNvPr id="16408" name="Rectangle 24"/>
          <p:cNvSpPr>
            <a:spLocks noChangeArrowheads="1"/>
          </p:cNvSpPr>
          <p:nvPr/>
        </p:nvSpPr>
        <p:spPr bwMode="auto">
          <a:xfrm>
            <a:off x="698500" y="2360142"/>
            <a:ext cx="1609725" cy="357187"/>
          </a:xfrm>
          <a:prstGeom prst="rect">
            <a:avLst/>
          </a:prstGeom>
          <a:noFill/>
          <a:ln w="9525" algn="ctr">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2000">
                <a:solidFill>
                  <a:srgbClr val="FFFF00"/>
                </a:solidFill>
              </a:rPr>
              <a:t>Assessment</a:t>
            </a:r>
          </a:p>
        </p:txBody>
      </p:sp>
      <p:sp>
        <p:nvSpPr>
          <p:cNvPr id="16409" name="Rectangle 25"/>
          <p:cNvSpPr>
            <a:spLocks noChangeArrowheads="1"/>
          </p:cNvSpPr>
          <p:nvPr/>
        </p:nvSpPr>
        <p:spPr bwMode="auto">
          <a:xfrm>
            <a:off x="698500" y="3263429"/>
            <a:ext cx="1609725" cy="357188"/>
          </a:xfrm>
          <a:prstGeom prst="rect">
            <a:avLst/>
          </a:prstGeom>
          <a:noFill/>
          <a:ln w="9525" algn="ctr">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2000">
                <a:solidFill>
                  <a:srgbClr val="FFFF00"/>
                </a:solidFill>
              </a:rPr>
              <a:t>Pedagogy</a:t>
            </a:r>
          </a:p>
        </p:txBody>
      </p:sp>
      <p:sp>
        <p:nvSpPr>
          <p:cNvPr id="16410" name="Rectangle 26"/>
          <p:cNvSpPr>
            <a:spLocks noChangeArrowheads="1"/>
          </p:cNvSpPr>
          <p:nvPr/>
        </p:nvSpPr>
        <p:spPr bwMode="auto">
          <a:xfrm>
            <a:off x="698500" y="4155604"/>
            <a:ext cx="1609725" cy="357188"/>
          </a:xfrm>
          <a:prstGeom prst="rect">
            <a:avLst/>
          </a:prstGeom>
          <a:noFill/>
          <a:ln w="9525" algn="ctr">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2000">
                <a:solidFill>
                  <a:srgbClr val="FFFF00"/>
                </a:solidFill>
              </a:rPr>
              <a:t>Technology</a:t>
            </a:r>
          </a:p>
        </p:txBody>
      </p:sp>
      <p:sp>
        <p:nvSpPr>
          <p:cNvPr id="16411" name="Rectangle 27"/>
          <p:cNvSpPr>
            <a:spLocks noChangeArrowheads="1"/>
          </p:cNvSpPr>
          <p:nvPr/>
        </p:nvSpPr>
        <p:spPr bwMode="auto">
          <a:xfrm>
            <a:off x="698500" y="4980210"/>
            <a:ext cx="1676400" cy="631825"/>
          </a:xfrm>
          <a:prstGeom prst="rect">
            <a:avLst/>
          </a:prstGeom>
          <a:noFill/>
          <a:ln w="9525" algn="ctr">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2000">
                <a:solidFill>
                  <a:srgbClr val="FFFF00"/>
                </a:solidFill>
              </a:rPr>
              <a:t>Professional Development</a:t>
            </a:r>
          </a:p>
        </p:txBody>
      </p:sp>
      <p:sp>
        <p:nvSpPr>
          <p:cNvPr id="16412" name="Rectangle 28"/>
          <p:cNvSpPr>
            <a:spLocks noChangeArrowheads="1"/>
          </p:cNvSpPr>
          <p:nvPr/>
        </p:nvSpPr>
        <p:spPr bwMode="auto">
          <a:xfrm>
            <a:off x="2963863" y="1390179"/>
            <a:ext cx="2524125" cy="523875"/>
          </a:xfrm>
          <a:prstGeom prst="rect">
            <a:avLst/>
          </a:prstGeom>
          <a:noFill/>
          <a:ln w="9525">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1600">
                <a:solidFill>
                  <a:srgbClr val="333333"/>
                </a:solidFill>
              </a:rPr>
              <a:t>New Learning Modalities</a:t>
            </a:r>
          </a:p>
          <a:p>
            <a:pPr defTabSz="814388" eaLnBrk="0" fontAlgn="base" hangingPunct="0">
              <a:lnSpc>
                <a:spcPct val="90000"/>
              </a:lnSpc>
              <a:spcBef>
                <a:spcPct val="0"/>
              </a:spcBef>
              <a:spcAft>
                <a:spcPct val="0"/>
              </a:spcAft>
              <a:tabLst>
                <a:tab pos="4459288" algn="l"/>
              </a:tabLst>
            </a:pPr>
            <a:r>
              <a:rPr lang="en-US" sz="1600">
                <a:solidFill>
                  <a:srgbClr val="333333"/>
                </a:solidFill>
              </a:rPr>
              <a:t>Appropriate Media Mix</a:t>
            </a:r>
          </a:p>
        </p:txBody>
      </p:sp>
      <p:sp>
        <p:nvSpPr>
          <p:cNvPr id="16413" name="Rectangle 29"/>
          <p:cNvSpPr>
            <a:spLocks noChangeArrowheads="1"/>
          </p:cNvSpPr>
          <p:nvPr/>
        </p:nvSpPr>
        <p:spPr bwMode="auto">
          <a:xfrm>
            <a:off x="2963863" y="2283942"/>
            <a:ext cx="2543175" cy="523875"/>
          </a:xfrm>
          <a:prstGeom prst="rect">
            <a:avLst/>
          </a:prstGeom>
          <a:noFill/>
          <a:ln w="9525" algn="ctr">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1600">
                <a:solidFill>
                  <a:srgbClr val="333333"/>
                </a:solidFill>
              </a:rPr>
              <a:t>On-line</a:t>
            </a:r>
          </a:p>
          <a:p>
            <a:pPr defTabSz="814388" eaLnBrk="0" fontAlgn="base" hangingPunct="0">
              <a:lnSpc>
                <a:spcPct val="90000"/>
              </a:lnSpc>
              <a:spcBef>
                <a:spcPct val="0"/>
              </a:spcBef>
              <a:spcAft>
                <a:spcPct val="0"/>
              </a:spcAft>
              <a:tabLst>
                <a:tab pos="4459288" algn="l"/>
              </a:tabLst>
            </a:pPr>
            <a:r>
              <a:rPr lang="en-US" sz="1600">
                <a:solidFill>
                  <a:srgbClr val="333333"/>
                </a:solidFill>
              </a:rPr>
              <a:t>Remote</a:t>
            </a:r>
          </a:p>
        </p:txBody>
      </p:sp>
      <p:sp>
        <p:nvSpPr>
          <p:cNvPr id="16414" name="Rectangle 30"/>
          <p:cNvSpPr>
            <a:spLocks noChangeArrowheads="1"/>
          </p:cNvSpPr>
          <p:nvPr/>
        </p:nvSpPr>
        <p:spPr bwMode="auto">
          <a:xfrm>
            <a:off x="2963863" y="3068167"/>
            <a:ext cx="2397125" cy="744537"/>
          </a:xfrm>
          <a:prstGeom prst="rect">
            <a:avLst/>
          </a:prstGeom>
          <a:noFill/>
          <a:ln w="9525" algn="ctr">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1600">
                <a:solidFill>
                  <a:srgbClr val="333333"/>
                </a:solidFill>
              </a:rPr>
              <a:t>From personalisation to community Knowledge ‘Acquisition’</a:t>
            </a:r>
          </a:p>
        </p:txBody>
      </p:sp>
      <p:sp>
        <p:nvSpPr>
          <p:cNvPr id="16415" name="Rectangle 31"/>
          <p:cNvSpPr>
            <a:spLocks noChangeArrowheads="1"/>
          </p:cNvSpPr>
          <p:nvPr/>
        </p:nvSpPr>
        <p:spPr bwMode="auto">
          <a:xfrm>
            <a:off x="2963863" y="3960342"/>
            <a:ext cx="2638425" cy="744537"/>
          </a:xfrm>
          <a:prstGeom prst="rect">
            <a:avLst/>
          </a:prstGeom>
          <a:noFill/>
          <a:ln w="9525" algn="ctr">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1600">
                <a:solidFill>
                  <a:srgbClr val="333333"/>
                </a:solidFill>
              </a:rPr>
              <a:t>Platform</a:t>
            </a:r>
          </a:p>
          <a:p>
            <a:pPr defTabSz="814388" eaLnBrk="0" fontAlgn="base" hangingPunct="0">
              <a:lnSpc>
                <a:spcPct val="90000"/>
              </a:lnSpc>
              <a:spcBef>
                <a:spcPct val="0"/>
              </a:spcBef>
              <a:spcAft>
                <a:spcPct val="0"/>
              </a:spcAft>
              <a:tabLst>
                <a:tab pos="4459288" algn="l"/>
              </a:tabLst>
            </a:pPr>
            <a:r>
              <a:rPr lang="en-US" sz="1600">
                <a:solidFill>
                  <a:srgbClr val="333333"/>
                </a:solidFill>
              </a:rPr>
              <a:t>Applications</a:t>
            </a:r>
          </a:p>
          <a:p>
            <a:pPr defTabSz="814388" eaLnBrk="0" fontAlgn="base" hangingPunct="0">
              <a:lnSpc>
                <a:spcPct val="90000"/>
              </a:lnSpc>
              <a:spcBef>
                <a:spcPct val="0"/>
              </a:spcBef>
              <a:spcAft>
                <a:spcPct val="0"/>
              </a:spcAft>
              <a:tabLst>
                <a:tab pos="4459288" algn="l"/>
              </a:tabLst>
            </a:pPr>
            <a:r>
              <a:rPr lang="en-US" sz="1600">
                <a:solidFill>
                  <a:srgbClr val="333333"/>
                </a:solidFill>
              </a:rPr>
              <a:t>Services</a:t>
            </a:r>
          </a:p>
        </p:txBody>
      </p:sp>
      <p:sp>
        <p:nvSpPr>
          <p:cNvPr id="16416" name="Rectangle 32"/>
          <p:cNvSpPr>
            <a:spLocks noChangeArrowheads="1"/>
          </p:cNvSpPr>
          <p:nvPr/>
        </p:nvSpPr>
        <p:spPr bwMode="auto">
          <a:xfrm>
            <a:off x="2963863" y="4855692"/>
            <a:ext cx="2609850" cy="744537"/>
          </a:xfrm>
          <a:prstGeom prst="rect">
            <a:avLst/>
          </a:prstGeom>
          <a:noFill/>
          <a:ln w="9525" algn="ctr">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1600">
                <a:solidFill>
                  <a:srgbClr val="333333"/>
                </a:solidFill>
              </a:rPr>
              <a:t>eLearning &amp; Distance Learning</a:t>
            </a:r>
          </a:p>
          <a:p>
            <a:pPr defTabSz="814388" eaLnBrk="0" fontAlgn="base" hangingPunct="0">
              <a:lnSpc>
                <a:spcPct val="90000"/>
              </a:lnSpc>
              <a:spcBef>
                <a:spcPct val="0"/>
              </a:spcBef>
              <a:spcAft>
                <a:spcPct val="0"/>
              </a:spcAft>
              <a:tabLst>
                <a:tab pos="4459288" algn="l"/>
              </a:tabLst>
            </a:pPr>
            <a:r>
              <a:rPr lang="en-US" sz="1600">
                <a:solidFill>
                  <a:srgbClr val="333333"/>
                </a:solidFill>
              </a:rPr>
              <a:t>Coaching &amp; Mentoring</a:t>
            </a:r>
          </a:p>
        </p:txBody>
      </p:sp>
      <p:grpSp>
        <p:nvGrpSpPr>
          <p:cNvPr id="2" name="Group 46"/>
          <p:cNvGrpSpPr>
            <a:grpSpLocks/>
          </p:cNvGrpSpPr>
          <p:nvPr/>
        </p:nvGrpSpPr>
        <p:grpSpPr bwMode="auto">
          <a:xfrm>
            <a:off x="5654675" y="909167"/>
            <a:ext cx="3071813" cy="4740276"/>
            <a:chOff x="3562" y="919"/>
            <a:chExt cx="1935" cy="2986"/>
          </a:xfrm>
        </p:grpSpPr>
        <p:sp>
          <p:nvSpPr>
            <p:cNvPr id="16418" name="AutoShape 34"/>
            <p:cNvSpPr>
              <a:spLocks noChangeArrowheads="1"/>
            </p:cNvSpPr>
            <p:nvPr/>
          </p:nvSpPr>
          <p:spPr bwMode="auto">
            <a:xfrm>
              <a:off x="3562" y="1122"/>
              <a:ext cx="1910" cy="530"/>
            </a:xfrm>
            <a:prstGeom prst="roundRect">
              <a:avLst>
                <a:gd name="adj" fmla="val 19718"/>
              </a:avLst>
            </a:prstGeom>
            <a:solidFill>
              <a:schemeClr val="bg1"/>
            </a:solidFill>
            <a:ln w="9525" algn="ctr">
              <a:noFill/>
              <a:round/>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419" name="AutoShape 35"/>
            <p:cNvSpPr>
              <a:spLocks noChangeArrowheads="1"/>
            </p:cNvSpPr>
            <p:nvPr/>
          </p:nvSpPr>
          <p:spPr bwMode="auto">
            <a:xfrm>
              <a:off x="3562" y="1685"/>
              <a:ext cx="1910" cy="530"/>
            </a:xfrm>
            <a:prstGeom prst="roundRect">
              <a:avLst>
                <a:gd name="adj" fmla="val 19718"/>
              </a:avLst>
            </a:prstGeom>
            <a:solidFill>
              <a:schemeClr val="bg1"/>
            </a:solidFill>
            <a:ln w="9525" algn="ctr">
              <a:noFill/>
              <a:round/>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420" name="AutoShape 36"/>
            <p:cNvSpPr>
              <a:spLocks noChangeArrowheads="1"/>
            </p:cNvSpPr>
            <p:nvPr/>
          </p:nvSpPr>
          <p:spPr bwMode="auto">
            <a:xfrm>
              <a:off x="3562" y="2248"/>
              <a:ext cx="1910" cy="530"/>
            </a:xfrm>
            <a:prstGeom prst="roundRect">
              <a:avLst>
                <a:gd name="adj" fmla="val 19718"/>
              </a:avLst>
            </a:prstGeom>
            <a:solidFill>
              <a:schemeClr val="bg1"/>
            </a:solidFill>
            <a:ln w="9525" algn="ctr">
              <a:noFill/>
              <a:round/>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421" name="AutoShape 37"/>
            <p:cNvSpPr>
              <a:spLocks noChangeArrowheads="1"/>
            </p:cNvSpPr>
            <p:nvPr/>
          </p:nvSpPr>
          <p:spPr bwMode="auto">
            <a:xfrm>
              <a:off x="3562" y="2811"/>
              <a:ext cx="1910" cy="530"/>
            </a:xfrm>
            <a:prstGeom prst="roundRect">
              <a:avLst>
                <a:gd name="adj" fmla="val 19718"/>
              </a:avLst>
            </a:prstGeom>
            <a:solidFill>
              <a:schemeClr val="bg1"/>
            </a:solidFill>
            <a:ln w="9525" algn="ctr">
              <a:noFill/>
              <a:round/>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422" name="AutoShape 38"/>
            <p:cNvSpPr>
              <a:spLocks noChangeArrowheads="1"/>
            </p:cNvSpPr>
            <p:nvPr/>
          </p:nvSpPr>
          <p:spPr bwMode="auto">
            <a:xfrm>
              <a:off x="3562" y="3375"/>
              <a:ext cx="1910" cy="530"/>
            </a:xfrm>
            <a:prstGeom prst="roundRect">
              <a:avLst>
                <a:gd name="adj" fmla="val 19718"/>
              </a:avLst>
            </a:prstGeom>
            <a:solidFill>
              <a:schemeClr val="bg1"/>
            </a:solidFill>
            <a:ln w="9525" algn="ctr">
              <a:noFill/>
              <a:round/>
              <a:headEnd/>
              <a:tailEnd/>
            </a:ln>
          </p:spPr>
          <p:txBody>
            <a:bodyPr lIns="82124" tIns="41061" rIns="82124" bIns="41061" anchor="ctr">
              <a:spAutoFit/>
            </a:bodyPr>
            <a:lstStyle/>
            <a:p>
              <a:pPr fontAlgn="base">
                <a:spcBef>
                  <a:spcPct val="0"/>
                </a:spcBef>
                <a:spcAft>
                  <a:spcPct val="0"/>
                </a:spcAft>
              </a:pPr>
              <a:endParaRPr lang="en-US" sz="2400">
                <a:solidFill>
                  <a:srgbClr val="000000"/>
                </a:solidFill>
              </a:endParaRPr>
            </a:p>
          </p:txBody>
        </p:sp>
        <p:sp>
          <p:nvSpPr>
            <p:cNvPr id="16423" name="Rectangle 39"/>
            <p:cNvSpPr>
              <a:spLocks noChangeArrowheads="1"/>
            </p:cNvSpPr>
            <p:nvPr/>
          </p:nvSpPr>
          <p:spPr bwMode="auto">
            <a:xfrm>
              <a:off x="3706" y="919"/>
              <a:ext cx="1622" cy="208"/>
            </a:xfrm>
            <a:prstGeom prst="rect">
              <a:avLst/>
            </a:prstGeom>
            <a:noFill/>
            <a:ln w="9525">
              <a:noFill/>
              <a:miter lim="800000"/>
              <a:headEnd/>
              <a:tailEnd/>
            </a:ln>
          </p:spPr>
          <p:txBody>
            <a:bodyPr lIns="82124" tIns="41061" rIns="82124" bIns="41061" anchor="ctr">
              <a:spAutoFit/>
            </a:bodyPr>
            <a:lstStyle/>
            <a:p>
              <a:pPr algn="ctr" defTabSz="814388" eaLnBrk="0" fontAlgn="base" hangingPunct="0">
                <a:lnSpc>
                  <a:spcPct val="90000"/>
                </a:lnSpc>
                <a:spcBef>
                  <a:spcPct val="0"/>
                </a:spcBef>
                <a:spcAft>
                  <a:spcPct val="0"/>
                </a:spcAft>
                <a:tabLst>
                  <a:tab pos="4459288" algn="l"/>
                </a:tabLst>
              </a:pPr>
              <a:r>
                <a:rPr lang="en-US">
                  <a:solidFill>
                    <a:srgbClr val="FFFF00"/>
                  </a:solidFill>
                </a:rPr>
                <a:t>Outcomes</a:t>
              </a:r>
              <a:endParaRPr lang="en-US">
                <a:solidFill>
                  <a:srgbClr val="FFFFFF"/>
                </a:solidFill>
              </a:endParaRPr>
            </a:p>
          </p:txBody>
        </p:sp>
        <p:sp>
          <p:nvSpPr>
            <p:cNvPr id="16424" name="Rectangle 40"/>
            <p:cNvSpPr>
              <a:spLocks noChangeArrowheads="1"/>
            </p:cNvSpPr>
            <p:nvPr/>
          </p:nvSpPr>
          <p:spPr bwMode="auto">
            <a:xfrm>
              <a:off x="3715" y="1222"/>
              <a:ext cx="1782" cy="330"/>
            </a:xfrm>
            <a:prstGeom prst="rect">
              <a:avLst/>
            </a:prstGeom>
            <a:noFill/>
            <a:ln w="9525">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1600">
                  <a:solidFill>
                    <a:srgbClr val="333333"/>
                  </a:solidFill>
                </a:rPr>
                <a:t>Personalisation</a:t>
              </a:r>
            </a:p>
            <a:p>
              <a:pPr defTabSz="814388" eaLnBrk="0" fontAlgn="base" hangingPunct="0">
                <a:lnSpc>
                  <a:spcPct val="90000"/>
                </a:lnSpc>
                <a:spcBef>
                  <a:spcPct val="0"/>
                </a:spcBef>
                <a:spcAft>
                  <a:spcPct val="0"/>
                </a:spcAft>
                <a:tabLst>
                  <a:tab pos="4459288" algn="l"/>
                </a:tabLst>
              </a:pPr>
              <a:r>
                <a:rPr lang="en-US" sz="1600">
                  <a:solidFill>
                    <a:srgbClr val="333333"/>
                  </a:solidFill>
                </a:rPr>
                <a:t>21</a:t>
              </a:r>
              <a:r>
                <a:rPr lang="en-US" sz="1600" baseline="30000">
                  <a:solidFill>
                    <a:srgbClr val="333333"/>
                  </a:solidFill>
                </a:rPr>
                <a:t>st</a:t>
              </a:r>
              <a:r>
                <a:rPr lang="en-US" sz="1600">
                  <a:solidFill>
                    <a:srgbClr val="333333"/>
                  </a:solidFill>
                </a:rPr>
                <a:t> Century Skills embedded</a:t>
              </a:r>
            </a:p>
          </p:txBody>
        </p:sp>
        <p:sp>
          <p:nvSpPr>
            <p:cNvPr id="16425" name="Rectangle 41"/>
            <p:cNvSpPr>
              <a:spLocks noChangeArrowheads="1"/>
            </p:cNvSpPr>
            <p:nvPr/>
          </p:nvSpPr>
          <p:spPr bwMode="auto">
            <a:xfrm>
              <a:off x="3715" y="1786"/>
              <a:ext cx="1690" cy="330"/>
            </a:xfrm>
            <a:prstGeom prst="rect">
              <a:avLst/>
            </a:prstGeom>
            <a:noFill/>
            <a:ln w="9525" algn="ctr">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1600">
                  <a:solidFill>
                    <a:srgbClr val="333333"/>
                  </a:solidFill>
                </a:rPr>
                <a:t>Consistent impartial results</a:t>
              </a:r>
            </a:p>
            <a:p>
              <a:pPr defTabSz="814388" eaLnBrk="0" fontAlgn="base" hangingPunct="0">
                <a:lnSpc>
                  <a:spcPct val="90000"/>
                </a:lnSpc>
                <a:spcBef>
                  <a:spcPct val="0"/>
                </a:spcBef>
                <a:spcAft>
                  <a:spcPct val="0"/>
                </a:spcAft>
                <a:tabLst>
                  <a:tab pos="4459288" algn="l"/>
                </a:tabLst>
              </a:pPr>
              <a:r>
                <a:rPr lang="en-US" sz="1600">
                  <a:solidFill>
                    <a:srgbClr val="333333"/>
                  </a:solidFill>
                </a:rPr>
                <a:t>International standards</a:t>
              </a:r>
            </a:p>
          </p:txBody>
        </p:sp>
        <p:sp>
          <p:nvSpPr>
            <p:cNvPr id="16426" name="Rectangle 42"/>
            <p:cNvSpPr>
              <a:spLocks noChangeArrowheads="1"/>
            </p:cNvSpPr>
            <p:nvPr/>
          </p:nvSpPr>
          <p:spPr bwMode="auto">
            <a:xfrm>
              <a:off x="3715" y="2348"/>
              <a:ext cx="1722" cy="330"/>
            </a:xfrm>
            <a:prstGeom prst="rect">
              <a:avLst/>
            </a:prstGeom>
            <a:noFill/>
            <a:ln w="9525" algn="ctr">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1600">
                  <a:solidFill>
                    <a:srgbClr val="333333"/>
                  </a:solidFill>
                </a:rPr>
                <a:t>Learning Communities</a:t>
              </a:r>
            </a:p>
            <a:p>
              <a:pPr defTabSz="814388" eaLnBrk="0" fontAlgn="base" hangingPunct="0">
                <a:lnSpc>
                  <a:spcPct val="90000"/>
                </a:lnSpc>
                <a:spcBef>
                  <a:spcPct val="0"/>
                </a:spcBef>
                <a:spcAft>
                  <a:spcPct val="0"/>
                </a:spcAft>
                <a:tabLst>
                  <a:tab pos="4459288" algn="l"/>
                </a:tabLst>
              </a:pPr>
              <a:r>
                <a:rPr lang="en-US" sz="1600">
                  <a:solidFill>
                    <a:srgbClr val="333333"/>
                  </a:solidFill>
                </a:rPr>
                <a:t>Better Learning outcomes</a:t>
              </a:r>
            </a:p>
          </p:txBody>
        </p:sp>
        <p:sp>
          <p:nvSpPr>
            <p:cNvPr id="16427" name="Rectangle 43"/>
            <p:cNvSpPr>
              <a:spLocks noChangeArrowheads="1"/>
            </p:cNvSpPr>
            <p:nvPr/>
          </p:nvSpPr>
          <p:spPr bwMode="auto">
            <a:xfrm>
              <a:off x="3715" y="2842"/>
              <a:ext cx="1728" cy="469"/>
            </a:xfrm>
            <a:prstGeom prst="rect">
              <a:avLst/>
            </a:prstGeom>
            <a:noFill/>
            <a:ln w="9525" algn="ctr">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1600">
                  <a:solidFill>
                    <a:srgbClr val="333333"/>
                  </a:solidFill>
                </a:rPr>
                <a:t>Accurate Matching </a:t>
              </a:r>
            </a:p>
            <a:p>
              <a:pPr defTabSz="814388" eaLnBrk="0" fontAlgn="base" hangingPunct="0">
                <a:lnSpc>
                  <a:spcPct val="90000"/>
                </a:lnSpc>
                <a:spcBef>
                  <a:spcPct val="0"/>
                </a:spcBef>
                <a:spcAft>
                  <a:spcPct val="0"/>
                </a:spcAft>
                <a:tabLst>
                  <a:tab pos="4459288" algn="l"/>
                </a:tabLst>
              </a:pPr>
              <a:r>
                <a:rPr lang="en-US" sz="1600">
                  <a:solidFill>
                    <a:srgbClr val="333333"/>
                  </a:solidFill>
                </a:rPr>
                <a:t>Participation &amp; Collaboration</a:t>
              </a:r>
            </a:p>
            <a:p>
              <a:pPr defTabSz="814388" eaLnBrk="0" fontAlgn="base" hangingPunct="0">
                <a:lnSpc>
                  <a:spcPct val="90000"/>
                </a:lnSpc>
                <a:spcBef>
                  <a:spcPct val="0"/>
                </a:spcBef>
                <a:spcAft>
                  <a:spcPct val="0"/>
                </a:spcAft>
                <a:tabLst>
                  <a:tab pos="4459288" algn="l"/>
                </a:tabLst>
              </a:pPr>
              <a:r>
                <a:rPr lang="en-US" sz="1600">
                  <a:solidFill>
                    <a:srgbClr val="333333"/>
                  </a:solidFill>
                </a:rPr>
                <a:t>Community Building</a:t>
              </a:r>
            </a:p>
          </p:txBody>
        </p:sp>
        <p:sp>
          <p:nvSpPr>
            <p:cNvPr id="16428" name="Rectangle 44"/>
            <p:cNvSpPr>
              <a:spLocks noChangeArrowheads="1"/>
            </p:cNvSpPr>
            <p:nvPr/>
          </p:nvSpPr>
          <p:spPr bwMode="auto">
            <a:xfrm>
              <a:off x="3715" y="3405"/>
              <a:ext cx="1644" cy="469"/>
            </a:xfrm>
            <a:prstGeom prst="rect">
              <a:avLst/>
            </a:prstGeom>
            <a:noFill/>
            <a:ln w="9525" algn="ctr">
              <a:noFill/>
              <a:miter lim="800000"/>
              <a:headEnd/>
              <a:tailEnd/>
            </a:ln>
          </p:spPr>
          <p:txBody>
            <a:bodyPr lIns="82124" tIns="41061" rIns="82124" bIns="41061" anchor="ctr">
              <a:spAutoFit/>
            </a:bodyPr>
            <a:lstStyle/>
            <a:p>
              <a:pPr defTabSz="814388" eaLnBrk="0" fontAlgn="base" hangingPunct="0">
                <a:lnSpc>
                  <a:spcPct val="90000"/>
                </a:lnSpc>
                <a:spcBef>
                  <a:spcPct val="0"/>
                </a:spcBef>
                <a:spcAft>
                  <a:spcPct val="0"/>
                </a:spcAft>
                <a:tabLst>
                  <a:tab pos="4459288" algn="l"/>
                </a:tabLst>
              </a:pPr>
              <a:r>
                <a:rPr lang="en-US" sz="1600">
                  <a:solidFill>
                    <a:srgbClr val="333333"/>
                  </a:solidFill>
                </a:rPr>
                <a:t>Ongoing Collaborative Learning in Knowledge  Communities</a:t>
              </a:r>
            </a:p>
          </p:txBody>
        </p:sp>
      </p:grpSp>
    </p:spTree>
    <p:extLst>
      <p:ext uri="{BB962C8B-B14F-4D97-AF65-F5344CB8AC3E}">
        <p14:creationId xmlns:p14="http://schemas.microsoft.com/office/powerpoint/2010/main" val="26172667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564904"/>
            <a:ext cx="8229600" cy="1143000"/>
          </a:xfrm>
        </p:spPr>
        <p:txBody>
          <a:bodyPr>
            <a:normAutofit fontScale="90000"/>
          </a:bodyPr>
          <a:lstStyle/>
          <a:p>
            <a:r>
              <a:rPr lang="en-GB" sz="4400" dirty="0" smtClean="0"/>
              <a:t>How can we </a:t>
            </a:r>
            <a:r>
              <a:rPr lang="en-GB" sz="4400" smtClean="0"/>
              <a:t>build the required educator </a:t>
            </a:r>
            <a:r>
              <a:rPr lang="en-GB" sz="4400" dirty="0" smtClean="0"/>
              <a:t>capacity?</a:t>
            </a:r>
            <a:r>
              <a:rPr lang="en-GB" dirty="0" smtClean="0"/>
              <a:t/>
            </a:r>
            <a:br>
              <a:rPr lang="en-GB" dirty="0" smtClean="0"/>
            </a:br>
            <a:endParaRPr lang="en-GB" dirty="0"/>
          </a:p>
        </p:txBody>
      </p:sp>
    </p:spTree>
    <p:extLst>
      <p:ext uri="{BB962C8B-B14F-4D97-AF65-F5344CB8AC3E}">
        <p14:creationId xmlns:p14="http://schemas.microsoft.com/office/powerpoint/2010/main" val="2336920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A53DDE-ECC9-44D3-A8EC-024873DAA386}" type="slidenum">
              <a:rPr lang="en-US" smtClean="0">
                <a:latin typeface="Segoe UI" pitchFamily="34" charset="0"/>
              </a:rPr>
              <a:pPr eaLnBrk="1" hangingPunct="1"/>
              <a:t>25</a:t>
            </a:fld>
            <a:endParaRPr lang="en-US" smtClean="0">
              <a:latin typeface="Segoe UI" pitchFamily="34" charset="0"/>
            </a:endParaRPr>
          </a:p>
        </p:txBody>
      </p:sp>
      <p:sp>
        <p:nvSpPr>
          <p:cNvPr id="5" name="Rectangle 2"/>
          <p:cNvSpPr>
            <a:spLocks noChangeArrowheads="1"/>
          </p:cNvSpPr>
          <p:nvPr/>
        </p:nvSpPr>
        <p:spPr bwMode="auto">
          <a:xfrm>
            <a:off x="1533525" y="266700"/>
            <a:ext cx="56769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000" spc="-150" smtClean="0">
                <a:ln w="3175">
                  <a:noFill/>
                </a:ln>
                <a:solidFill>
                  <a:srgbClr val="0070C0"/>
                </a:solidFill>
                <a:latin typeface="Segoe UI" pitchFamily="34" charset="0"/>
                <a:ea typeface="ＭＳ Ｐゴシック" charset="-128"/>
                <a:cs typeface="Segoe UI" pitchFamily="34" charset="0"/>
              </a:rPr>
              <a:t>Critical </a:t>
            </a:r>
            <a:r>
              <a:rPr lang="en-US" sz="4000" spc="-150">
                <a:ln w="3175">
                  <a:noFill/>
                </a:ln>
                <a:solidFill>
                  <a:srgbClr val="0070C0"/>
                </a:solidFill>
                <a:latin typeface="Segoe UI" pitchFamily="34" charset="0"/>
                <a:ea typeface="ＭＳ Ｐゴシック" charset="-128"/>
                <a:cs typeface="Segoe UI" pitchFamily="34" charset="0"/>
              </a:rPr>
              <a:t>Questions</a:t>
            </a:r>
          </a:p>
        </p:txBody>
      </p:sp>
      <p:sp>
        <p:nvSpPr>
          <p:cNvPr id="38916" name="Rectangle 3"/>
          <p:cNvSpPr>
            <a:spLocks noChangeArrowheads="1"/>
          </p:cNvSpPr>
          <p:nvPr/>
        </p:nvSpPr>
        <p:spPr bwMode="auto">
          <a:xfrm>
            <a:off x="611560" y="1484784"/>
            <a:ext cx="77343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525353"/>
              </a:buClr>
              <a:buSzPct val="120000"/>
              <a:buFont typeface="Arial" pitchFamily="34" charset="0"/>
              <a:buChar char="•"/>
            </a:pPr>
            <a:r>
              <a:rPr lang="en-US" sz="2000">
                <a:solidFill>
                  <a:srgbClr val="525353"/>
                </a:solidFill>
                <a:latin typeface="Segoe UI" pitchFamily="34" charset="0"/>
              </a:rPr>
              <a:t>Are our </a:t>
            </a:r>
            <a:r>
              <a:rPr lang="en-US" sz="2000" smtClean="0">
                <a:solidFill>
                  <a:srgbClr val="525353"/>
                </a:solidFill>
                <a:latin typeface="Segoe UI" pitchFamily="34" charset="0"/>
              </a:rPr>
              <a:t>education institutions </a:t>
            </a:r>
            <a:r>
              <a:rPr lang="en-US" sz="2000">
                <a:solidFill>
                  <a:srgbClr val="525353"/>
                </a:solidFill>
                <a:latin typeface="Segoe UI" pitchFamily="34" charset="0"/>
              </a:rPr>
              <a:t>ready for this generation and the next?</a:t>
            </a:r>
          </a:p>
          <a:p>
            <a:pPr marL="342900" indent="-342900">
              <a:spcBef>
                <a:spcPct val="20000"/>
              </a:spcBef>
              <a:buClr>
                <a:srgbClr val="525353"/>
              </a:buClr>
              <a:buSzPct val="120000"/>
              <a:buFont typeface="Arial" pitchFamily="34" charset="0"/>
              <a:buChar char="•"/>
            </a:pPr>
            <a:endParaRPr lang="en-US" sz="2000">
              <a:solidFill>
                <a:srgbClr val="525353"/>
              </a:solidFill>
              <a:latin typeface="Segoe UI" pitchFamily="34" charset="0"/>
            </a:endParaRPr>
          </a:p>
          <a:p>
            <a:pPr marL="342900" indent="-342900">
              <a:spcBef>
                <a:spcPct val="20000"/>
              </a:spcBef>
              <a:buClr>
                <a:srgbClr val="525353"/>
              </a:buClr>
              <a:buSzPct val="120000"/>
              <a:buFont typeface="Arial" pitchFamily="34" charset="0"/>
              <a:buChar char="•"/>
            </a:pPr>
            <a:r>
              <a:rPr lang="en-US" sz="2000">
                <a:solidFill>
                  <a:srgbClr val="525353"/>
                </a:solidFill>
                <a:latin typeface="Segoe UI" pitchFamily="34" charset="0"/>
              </a:rPr>
              <a:t>How do we create the learning environments that engage this generation to help them reach their full potential?  </a:t>
            </a:r>
          </a:p>
          <a:p>
            <a:pPr marL="342900" indent="-342900">
              <a:spcBef>
                <a:spcPct val="20000"/>
              </a:spcBef>
              <a:buClr>
                <a:srgbClr val="525353"/>
              </a:buClr>
              <a:buSzPct val="120000"/>
              <a:buFont typeface="Arial" pitchFamily="34" charset="0"/>
              <a:buChar char="•"/>
            </a:pPr>
            <a:endParaRPr lang="en-US" sz="2000">
              <a:solidFill>
                <a:srgbClr val="525353"/>
              </a:solidFill>
              <a:latin typeface="Segoe UI" pitchFamily="34" charset="0"/>
            </a:endParaRPr>
          </a:p>
          <a:p>
            <a:pPr marL="342900" indent="-342900">
              <a:spcBef>
                <a:spcPct val="20000"/>
              </a:spcBef>
              <a:buClr>
                <a:srgbClr val="525353"/>
              </a:buClr>
              <a:buSzPct val="120000"/>
              <a:buFont typeface="Arial" pitchFamily="34" charset="0"/>
              <a:buChar char="•"/>
            </a:pPr>
            <a:r>
              <a:rPr lang="en-US" sz="2000">
                <a:solidFill>
                  <a:srgbClr val="525353"/>
                </a:solidFill>
                <a:latin typeface="Segoe UI" pitchFamily="34" charset="0"/>
              </a:rPr>
              <a:t>How do we equip these students with the skills and knowledge they need to be competitive in a global, information-based economy and contributing citizens?</a:t>
            </a:r>
          </a:p>
          <a:p>
            <a:pPr marL="342900" indent="-342900">
              <a:spcBef>
                <a:spcPct val="20000"/>
              </a:spcBef>
              <a:buClr>
                <a:srgbClr val="525353"/>
              </a:buClr>
              <a:buSzPct val="120000"/>
              <a:buFont typeface="Arial" pitchFamily="34" charset="0"/>
              <a:buChar char="•"/>
            </a:pPr>
            <a:endParaRPr lang="en-US" sz="2000">
              <a:solidFill>
                <a:srgbClr val="525353"/>
              </a:solidFill>
              <a:latin typeface="Segoe UI" pitchFamily="34" charset="0"/>
            </a:endParaRPr>
          </a:p>
          <a:p>
            <a:pPr marL="342900" indent="-342900">
              <a:spcBef>
                <a:spcPct val="20000"/>
              </a:spcBef>
              <a:buClr>
                <a:srgbClr val="525353"/>
              </a:buClr>
              <a:buSzPct val="120000"/>
              <a:buFont typeface="Arial" pitchFamily="34" charset="0"/>
              <a:buChar char="•"/>
            </a:pPr>
            <a:r>
              <a:rPr lang="en-US" sz="2000" smtClean="0">
                <a:solidFill>
                  <a:srgbClr val="525353"/>
                </a:solidFill>
                <a:latin typeface="Segoe UI" pitchFamily="34" charset="0"/>
              </a:rPr>
              <a:t>How do we equip educators with the skills required to achieve these goals?</a:t>
            </a:r>
            <a:endParaRPr lang="en-US" sz="2000">
              <a:solidFill>
                <a:srgbClr val="525353"/>
              </a:solidFill>
              <a:latin typeface="Segoe UI" pitchFamily="34" charset="0"/>
            </a:endParaRPr>
          </a:p>
          <a:p>
            <a:pPr marL="342900" indent="-342900">
              <a:spcBef>
                <a:spcPct val="20000"/>
              </a:spcBef>
              <a:buFontTx/>
              <a:buChar char="•"/>
            </a:pPr>
            <a:endParaRPr lang="en-US" sz="2000">
              <a:latin typeface="Verdana" pitchFamily="34" charset="0"/>
            </a:endParaRPr>
          </a:p>
        </p:txBody>
      </p:sp>
    </p:spTree>
    <p:extLst>
      <p:ext uri="{BB962C8B-B14F-4D97-AF65-F5344CB8AC3E}">
        <p14:creationId xmlns:p14="http://schemas.microsoft.com/office/powerpoint/2010/main" val="237562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noAutofit/>
          </a:bodyPr>
          <a:lstStyle/>
          <a:p>
            <a:pPr eaLnBrk="1" hangingPunct="1">
              <a:defRPr/>
            </a:pPr>
            <a:r>
              <a:rPr lang="en-US" spc="-150" smtClean="0">
                <a:ln w="3175">
                  <a:noFill/>
                </a:ln>
                <a:ea typeface="ＭＳ Ｐゴシック" charset="-128"/>
              </a:rPr>
              <a:t>Educators</a:t>
            </a:r>
            <a:r>
              <a:rPr lang="en-US" spc="-150" dirty="0">
                <a:ln w="3175">
                  <a:noFill/>
                </a:ln>
                <a:ea typeface="ＭＳ Ｐゴシック" charset="-128"/>
              </a:rPr>
              <a:t>’ typical reactions </a:t>
            </a:r>
            <a:r>
              <a:rPr lang="en-US" spc="-150">
                <a:ln w="3175">
                  <a:noFill/>
                </a:ln>
                <a:ea typeface="ＭＳ Ｐゴシック" charset="-128"/>
              </a:rPr>
              <a:t>to </a:t>
            </a:r>
            <a:r>
              <a:rPr lang="en-US" spc="-150" smtClean="0">
                <a:ln w="3175">
                  <a:noFill/>
                </a:ln>
                <a:ea typeface="ＭＳ Ｐゴシック" charset="-128"/>
              </a:rPr>
              <a:t>ICT</a:t>
            </a:r>
            <a:endParaRPr lang="en-US" spc="-150" dirty="0">
              <a:ln w="3175">
                <a:noFill/>
              </a:ln>
              <a:ea typeface="ＭＳ Ｐゴシック" charset="-128"/>
            </a:endParaRPr>
          </a:p>
        </p:txBody>
      </p:sp>
      <p:sp>
        <p:nvSpPr>
          <p:cNvPr id="57347" name="Rectangle 3"/>
          <p:cNvSpPr>
            <a:spLocks noGrp="1" noRot="1" noChangeArrowheads="1"/>
          </p:cNvSpPr>
          <p:nvPr>
            <p:ph idx="1"/>
          </p:nvPr>
        </p:nvSpPr>
        <p:spPr>
          <a:xfrm>
            <a:off x="228600" y="1669504"/>
            <a:ext cx="7871792" cy="4495800"/>
          </a:xfrm>
        </p:spPr>
        <p:txBody>
          <a:bodyPr>
            <a:normAutofit/>
          </a:bodyPr>
          <a:lstStyle/>
          <a:p>
            <a:pPr eaLnBrk="1" hangingPunct="1">
              <a:buClr>
                <a:srgbClr val="525353"/>
              </a:buClr>
              <a:defRPr/>
            </a:pPr>
            <a:r>
              <a:rPr lang="en-US" sz="2000" dirty="0">
                <a:solidFill>
                  <a:srgbClr val="525353"/>
                </a:solidFill>
                <a:cs typeface="+mn-cs"/>
              </a:rPr>
              <a:t>Does the change (potentially) address a need?</a:t>
            </a:r>
          </a:p>
          <a:p>
            <a:pPr eaLnBrk="1" hangingPunct="1">
              <a:buClr>
                <a:srgbClr val="525353"/>
              </a:buClr>
              <a:defRPr/>
            </a:pPr>
            <a:r>
              <a:rPr lang="en-US" sz="2000" dirty="0">
                <a:solidFill>
                  <a:srgbClr val="525353"/>
                </a:solidFill>
                <a:cs typeface="+mn-cs"/>
              </a:rPr>
              <a:t>Will students be interested?</a:t>
            </a:r>
          </a:p>
          <a:p>
            <a:pPr eaLnBrk="1" hangingPunct="1">
              <a:buClr>
                <a:srgbClr val="525353"/>
              </a:buClr>
              <a:defRPr/>
            </a:pPr>
            <a:r>
              <a:rPr lang="en-US" sz="2000" dirty="0">
                <a:solidFill>
                  <a:srgbClr val="525353"/>
                </a:solidFill>
                <a:cs typeface="+mn-cs"/>
              </a:rPr>
              <a:t>Will students learn?</a:t>
            </a:r>
          </a:p>
          <a:p>
            <a:pPr eaLnBrk="1" hangingPunct="1">
              <a:buClr>
                <a:srgbClr val="525353"/>
              </a:buClr>
              <a:defRPr/>
            </a:pPr>
            <a:r>
              <a:rPr lang="en-US" sz="2000" dirty="0">
                <a:solidFill>
                  <a:srgbClr val="525353"/>
                </a:solidFill>
                <a:cs typeface="+mn-cs"/>
              </a:rPr>
              <a:t>Is there evidence that the change works?</a:t>
            </a:r>
          </a:p>
          <a:p>
            <a:pPr eaLnBrk="1" hangingPunct="1">
              <a:buClr>
                <a:srgbClr val="525353"/>
              </a:buClr>
              <a:defRPr/>
            </a:pPr>
            <a:r>
              <a:rPr lang="en-US" sz="2000" dirty="0">
                <a:solidFill>
                  <a:srgbClr val="525353"/>
                </a:solidFill>
                <a:cs typeface="+mn-cs"/>
              </a:rPr>
              <a:t>Is it clear what I will have to do?</a:t>
            </a:r>
          </a:p>
          <a:p>
            <a:pPr eaLnBrk="1" hangingPunct="1">
              <a:buClr>
                <a:srgbClr val="525353"/>
              </a:buClr>
              <a:defRPr/>
            </a:pPr>
            <a:r>
              <a:rPr lang="en-US" sz="2000" dirty="0">
                <a:solidFill>
                  <a:srgbClr val="525353"/>
                </a:solidFill>
                <a:cs typeface="+mn-cs"/>
              </a:rPr>
              <a:t>Will the change take up more time?</a:t>
            </a:r>
          </a:p>
          <a:p>
            <a:pPr eaLnBrk="1" hangingPunct="1">
              <a:buClr>
                <a:srgbClr val="525353"/>
              </a:buClr>
              <a:defRPr/>
            </a:pPr>
            <a:r>
              <a:rPr lang="en-US" sz="2000" dirty="0">
                <a:solidFill>
                  <a:srgbClr val="525353"/>
                </a:solidFill>
                <a:cs typeface="+mn-cs"/>
              </a:rPr>
              <a:t>Will I need to develop new skills?</a:t>
            </a:r>
          </a:p>
          <a:p>
            <a:pPr eaLnBrk="1" hangingPunct="1">
              <a:buClr>
                <a:srgbClr val="525353"/>
              </a:buClr>
              <a:defRPr/>
            </a:pPr>
            <a:r>
              <a:rPr lang="en-US" sz="2000" dirty="0">
                <a:solidFill>
                  <a:srgbClr val="525353"/>
                </a:solidFill>
                <a:cs typeface="+mn-cs"/>
              </a:rPr>
              <a:t>Will the change interfere with existing priorities?</a:t>
            </a:r>
          </a:p>
          <a:p>
            <a:pPr eaLnBrk="1" hangingPunct="1">
              <a:buClr>
                <a:srgbClr val="525353"/>
              </a:buClr>
              <a:defRPr/>
            </a:pPr>
            <a:r>
              <a:rPr lang="en-US" sz="2000" dirty="0">
                <a:solidFill>
                  <a:srgbClr val="525353"/>
                </a:solidFill>
                <a:cs typeface="+mn-cs"/>
              </a:rPr>
              <a:t>How rewarding will the new experience be?</a:t>
            </a:r>
          </a:p>
        </p:txBody>
      </p:sp>
    </p:spTree>
    <p:extLst>
      <p:ext uri="{BB962C8B-B14F-4D97-AF65-F5344CB8AC3E}">
        <p14:creationId xmlns:p14="http://schemas.microsoft.com/office/powerpoint/2010/main" val="3738782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6875" y="410122"/>
            <a:ext cx="8382000" cy="498598"/>
          </a:xfrm>
        </p:spPr>
        <p:txBody>
          <a:bodyPr>
            <a:noAutofit/>
          </a:bodyPr>
          <a:lstStyle/>
          <a:p>
            <a:pPr algn="ctr">
              <a:defRPr/>
            </a:pPr>
            <a:r>
              <a:rPr lang="en-GB" dirty="0" smtClean="0"/>
              <a:t>UNESCO Competency Framework Objectives</a:t>
            </a:r>
            <a:endParaRPr lang="en-GB" dirty="0"/>
          </a:p>
        </p:txBody>
      </p:sp>
      <p:sp>
        <p:nvSpPr>
          <p:cNvPr id="49155" name="Rectangle 3"/>
          <p:cNvSpPr>
            <a:spLocks noGrp="1" noChangeArrowheads="1"/>
          </p:cNvSpPr>
          <p:nvPr>
            <p:ph type="body" idx="1"/>
          </p:nvPr>
        </p:nvSpPr>
        <p:spPr bwMode="auto">
          <a:xfrm>
            <a:off x="387350" y="1697038"/>
            <a:ext cx="8382000" cy="2387600"/>
          </a:xfrm>
        </p:spPr>
        <p:txBody>
          <a:bodyPr>
            <a:normAutofit fontScale="92500" lnSpcReduction="20000"/>
          </a:bodyPr>
          <a:lstStyle/>
          <a:p>
            <a:r>
              <a:rPr lang="en-GB" sz="2400" smtClean="0">
                <a:solidFill>
                  <a:srgbClr val="525353"/>
                </a:solidFill>
                <a:ea typeface="ＭＳ Ｐゴシック" pitchFamily="34" charset="-128"/>
              </a:rPr>
              <a:t>To constitute a </a:t>
            </a:r>
            <a:r>
              <a:rPr lang="en-GB" sz="2400" b="1" smtClean="0">
                <a:solidFill>
                  <a:srgbClr val="525353"/>
                </a:solidFill>
                <a:ea typeface="ＭＳ Ｐゴシック" pitchFamily="34" charset="-128"/>
              </a:rPr>
              <a:t>common global core curriculum </a:t>
            </a:r>
          </a:p>
          <a:p>
            <a:r>
              <a:rPr lang="en-GB" sz="2400" smtClean="0">
                <a:solidFill>
                  <a:srgbClr val="525353"/>
                </a:solidFill>
                <a:ea typeface="ＭＳ Ｐゴシック" pitchFamily="34" charset="-128"/>
              </a:rPr>
              <a:t>To provide a </a:t>
            </a:r>
            <a:r>
              <a:rPr lang="en-GB" sz="2400" b="1" smtClean="0">
                <a:solidFill>
                  <a:srgbClr val="525353"/>
                </a:solidFill>
                <a:ea typeface="ＭＳ Ｐゴシック" pitchFamily="34" charset="-128"/>
              </a:rPr>
              <a:t>basic set of qualifications </a:t>
            </a:r>
          </a:p>
          <a:p>
            <a:r>
              <a:rPr lang="en-GB" sz="2400" smtClean="0">
                <a:solidFill>
                  <a:srgbClr val="525353"/>
                </a:solidFill>
                <a:ea typeface="ＭＳ Ｐゴシック" pitchFamily="34" charset="-128"/>
              </a:rPr>
              <a:t>To extend educators’ professional development so as to advance their skills in </a:t>
            </a:r>
            <a:r>
              <a:rPr lang="en-GB" sz="2400" b="1" smtClean="0">
                <a:solidFill>
                  <a:srgbClr val="525353"/>
                </a:solidFill>
                <a:ea typeface="ＭＳ Ｐゴシック" pitchFamily="34" charset="-128"/>
              </a:rPr>
              <a:t>pedagogy, collaboration, </a:t>
            </a:r>
            <a:r>
              <a:rPr lang="en-GB" sz="2400" smtClean="0">
                <a:solidFill>
                  <a:srgbClr val="525353"/>
                </a:solidFill>
                <a:ea typeface="ＭＳ Ｐゴシック" pitchFamily="34" charset="-128"/>
              </a:rPr>
              <a:t>and </a:t>
            </a:r>
            <a:r>
              <a:rPr lang="en-GB" sz="2400" b="1" smtClean="0">
                <a:solidFill>
                  <a:srgbClr val="525353"/>
                </a:solidFill>
                <a:ea typeface="ＭＳ Ｐゴシック" pitchFamily="34" charset="-128"/>
              </a:rPr>
              <a:t>school innovation using ICT</a:t>
            </a:r>
            <a:r>
              <a:rPr lang="en-GB" sz="2400" smtClean="0">
                <a:solidFill>
                  <a:srgbClr val="525353"/>
                </a:solidFill>
                <a:ea typeface="ＭＳ Ｐゴシック" pitchFamily="34" charset="-128"/>
              </a:rPr>
              <a:t>.</a:t>
            </a:r>
          </a:p>
          <a:p>
            <a:r>
              <a:rPr lang="en-GB" sz="2400" smtClean="0">
                <a:solidFill>
                  <a:srgbClr val="525353"/>
                </a:solidFill>
                <a:ea typeface="ＭＳ Ｐゴシック" pitchFamily="34" charset="-128"/>
              </a:rPr>
              <a:t>To harmonise different views and </a:t>
            </a:r>
            <a:r>
              <a:rPr lang="en-GB" sz="2400" b="1" smtClean="0">
                <a:solidFill>
                  <a:srgbClr val="525353"/>
                </a:solidFill>
                <a:ea typeface="ＭＳ Ｐゴシック" pitchFamily="34" charset="-128"/>
              </a:rPr>
              <a:t>vocabulary</a:t>
            </a:r>
            <a:r>
              <a:rPr lang="en-GB" sz="2400" smtClean="0">
                <a:solidFill>
                  <a:srgbClr val="525353"/>
                </a:solidFill>
                <a:ea typeface="ＭＳ Ｐゴシック" pitchFamily="34" charset="-128"/>
              </a:rPr>
              <a:t> regarding the uses of ICT in educator professional development.</a:t>
            </a:r>
          </a:p>
          <a:p>
            <a:endParaRPr lang="en-GB" smtClean="0">
              <a:solidFill>
                <a:srgbClr val="525353"/>
              </a:solidFill>
              <a:ea typeface="ＭＳ Ｐゴシック" pitchFamily="34" charset="-128"/>
            </a:endParaRPr>
          </a:p>
        </p:txBody>
      </p:sp>
    </p:spTree>
    <p:extLst>
      <p:ext uri="{BB962C8B-B14F-4D97-AF65-F5344CB8AC3E}">
        <p14:creationId xmlns:p14="http://schemas.microsoft.com/office/powerpoint/2010/main" val="355850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97196"/>
          </a:xfrm>
        </p:spPr>
        <p:txBody>
          <a:bodyPr>
            <a:normAutofit fontScale="90000"/>
          </a:bodyPr>
          <a:lstStyle/>
          <a:p>
            <a:pPr algn="ctr">
              <a:defRPr/>
            </a:pPr>
            <a:r>
              <a:rPr sz="3600" smtClean="0"/>
              <a:t>How can technology help our teachers address these demands?</a:t>
            </a:r>
            <a:endParaRPr sz="3600"/>
          </a:p>
        </p:txBody>
      </p:sp>
      <p:sp>
        <p:nvSpPr>
          <p:cNvPr id="5017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BEB24F3-4748-4313-A6AE-2A047058B122}" type="slidenum">
              <a:rPr lang="en-US" smtClean="0">
                <a:latin typeface="Segoe UI" pitchFamily="34" charset="0"/>
              </a:rPr>
              <a:pPr eaLnBrk="1" hangingPunct="1"/>
              <a:t>28</a:t>
            </a:fld>
            <a:endParaRPr lang="en-US" smtClean="0">
              <a:latin typeface="Segoe UI" pitchFamily="34" charset="0"/>
            </a:endParaRPr>
          </a:p>
        </p:txBody>
      </p:sp>
      <p:pic>
        <p:nvPicPr>
          <p:cNvPr id="5018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350" y="1809750"/>
            <a:ext cx="8382000" cy="4017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64904"/>
            <a:ext cx="50292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7998" y="1349786"/>
            <a:ext cx="46148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4727798"/>
            <a:ext cx="302418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6536" y="1666832"/>
            <a:ext cx="302418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3774" y="4784229"/>
            <a:ext cx="461486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343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1000"/>
                                  </p:stCondLst>
                                  <p:childTnLst>
                                    <p:set>
                                      <p:cBhvr>
                                        <p:cTn id="15" dur="1" fill="hold">
                                          <p:stCondLst>
                                            <p:cond delay="0"/>
                                          </p:stCondLst>
                                        </p:cTn>
                                        <p:tgtEl>
                                          <p:spTgt spid="205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5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100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sz="quarter" idx="14"/>
          </p:nvPr>
        </p:nvSpPr>
        <p:spPr bwMode="auto">
          <a:xfrm>
            <a:off x="646113" y="1711324"/>
            <a:ext cx="7780337" cy="47420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eaLnBrk="1" hangingPunct="1">
              <a:lnSpc>
                <a:spcPct val="125000"/>
              </a:lnSpc>
              <a:spcBef>
                <a:spcPct val="50000"/>
              </a:spcBef>
              <a:spcAft>
                <a:spcPct val="0"/>
              </a:spcAft>
            </a:pPr>
            <a:r>
              <a:rPr lang="en-US" sz="3200" dirty="0" smtClean="0">
                <a:latin typeface="Segoe UI" pitchFamily="34" charset="0"/>
              </a:rPr>
              <a:t>“My goal in life is to find ways in which children can use technology as a constructive medium </a:t>
            </a:r>
            <a:r>
              <a:rPr lang="en-US" sz="3200" b="1" dirty="0" smtClean="0">
                <a:solidFill>
                  <a:srgbClr val="0070C0"/>
                </a:solidFill>
                <a:latin typeface="Segoe UI" pitchFamily="34" charset="0"/>
              </a:rPr>
              <a:t>to do things that they could not do before</a:t>
            </a:r>
            <a:r>
              <a:rPr lang="en-US" sz="3200" dirty="0" smtClean="0">
                <a:latin typeface="Segoe UI" pitchFamily="34" charset="0"/>
              </a:rPr>
              <a:t>; to do things at a level of </a:t>
            </a:r>
            <a:r>
              <a:rPr lang="en-US" sz="3200" b="1" dirty="0" smtClean="0">
                <a:solidFill>
                  <a:srgbClr val="0070C0"/>
                </a:solidFill>
                <a:latin typeface="Segoe UI" pitchFamily="34" charset="0"/>
              </a:rPr>
              <a:t>complexity that was not </a:t>
            </a:r>
            <a:r>
              <a:rPr lang="en-US" sz="3200" b="1" smtClean="0">
                <a:solidFill>
                  <a:srgbClr val="0070C0"/>
                </a:solidFill>
                <a:latin typeface="Segoe UI" pitchFamily="34" charset="0"/>
              </a:rPr>
              <a:t>previously accessible</a:t>
            </a:r>
            <a:r>
              <a:rPr lang="en-US" sz="3200" smtClean="0">
                <a:latin typeface="Segoe UI" pitchFamily="34" charset="0"/>
              </a:rPr>
              <a:t>”</a:t>
            </a:r>
            <a:endParaRPr lang="en-US" sz="3200" dirty="0" smtClean="0">
              <a:latin typeface="Segoe UI" pitchFamily="34" charset="0"/>
            </a:endParaRPr>
          </a:p>
          <a:p>
            <a:pPr marL="0" indent="0" eaLnBrk="1" hangingPunct="1">
              <a:spcAft>
                <a:spcPct val="0"/>
              </a:spcAft>
            </a:pPr>
            <a:endParaRPr lang="en-US" sz="3400" dirty="0" smtClean="0">
              <a:latin typeface="Segoe UI" pitchFamily="34" charset="0"/>
            </a:endParaRPr>
          </a:p>
          <a:p>
            <a:pPr marL="0" indent="0" algn="r" eaLnBrk="1" hangingPunct="1">
              <a:spcAft>
                <a:spcPct val="0"/>
              </a:spcAft>
            </a:pPr>
            <a:r>
              <a:rPr lang="en-US" sz="2400" dirty="0" smtClean="0">
                <a:latin typeface="Segoe UI" pitchFamily="34" charset="0"/>
              </a:rPr>
              <a:t>Prof. Seymour </a:t>
            </a:r>
            <a:r>
              <a:rPr lang="en-US" sz="2400" dirty="0" err="1" smtClean="0">
                <a:latin typeface="Segoe UI" pitchFamily="34" charset="0"/>
              </a:rPr>
              <a:t>Papert</a:t>
            </a:r>
            <a:r>
              <a:rPr lang="en-US" sz="2400" dirty="0" smtClean="0">
                <a:latin typeface="Segoe UI" pitchFamily="34" charset="0"/>
              </a:rPr>
              <a:t> 1998</a:t>
            </a:r>
          </a:p>
        </p:txBody>
      </p:sp>
      <p:sp>
        <p:nvSpPr>
          <p:cNvPr id="40963" name="Text Box 3"/>
          <p:cNvSpPr txBox="1">
            <a:spLocks noChangeArrowheads="1"/>
          </p:cNvSpPr>
          <p:nvPr/>
        </p:nvSpPr>
        <p:spPr bwMode="auto">
          <a:xfrm>
            <a:off x="5559425" y="658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solidFill>
                <a:srgbClr val="FFFFFF"/>
              </a:solidFill>
            </a:endParaRPr>
          </a:p>
        </p:txBody>
      </p:sp>
      <p:sp>
        <p:nvSpPr>
          <p:cNvPr id="40964" name="Title 1"/>
          <p:cNvSpPr>
            <a:spLocks noGrp="1"/>
          </p:cNvSpPr>
          <p:nvPr>
            <p:ph type="title"/>
          </p:nvPr>
        </p:nvSpPr>
        <p:spPr bwMode="auto">
          <a:xfrm>
            <a:off x="1043608" y="548680"/>
            <a:ext cx="6715125"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GB" smtClean="0">
                <a:solidFill>
                  <a:srgbClr val="0070C0"/>
                </a:solidFill>
                <a:latin typeface="Segoe UI" pitchFamily="34" charset="0"/>
              </a:rPr>
              <a:t>Technology and motivation</a:t>
            </a:r>
          </a:p>
        </p:txBody>
      </p:sp>
    </p:spTree>
    <p:extLst>
      <p:ext uri="{BB962C8B-B14F-4D97-AF65-F5344CB8AC3E}">
        <p14:creationId xmlns:p14="http://schemas.microsoft.com/office/powerpoint/2010/main" val="26710693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0070C0"/>
                </a:solidFill>
                <a:latin typeface="Segoe UI" pitchFamily="34" charset="0"/>
                <a:cs typeface="Segoe UI" pitchFamily="34" charset="0"/>
              </a:rPr>
              <a:t>Overview</a:t>
            </a:r>
            <a:endParaRPr lang="en-GB" sz="4000" dirty="0">
              <a:solidFill>
                <a:srgbClr val="0070C0"/>
              </a:solidFill>
              <a:latin typeface="Segoe UI" pitchFamily="34" charset="0"/>
              <a:cs typeface="Segoe UI" pitchFamily="34" charset="0"/>
            </a:endParaRPr>
          </a:p>
        </p:txBody>
      </p:sp>
      <p:sp>
        <p:nvSpPr>
          <p:cNvPr id="3" name="Content Placeholder 2"/>
          <p:cNvSpPr>
            <a:spLocks noGrp="1"/>
          </p:cNvSpPr>
          <p:nvPr>
            <p:ph idx="1"/>
          </p:nvPr>
        </p:nvSpPr>
        <p:spPr/>
        <p:txBody>
          <a:bodyPr/>
          <a:lstStyle/>
          <a:p>
            <a:r>
              <a:rPr lang="en-GB" dirty="0">
                <a:solidFill>
                  <a:srgbClr val="525353"/>
                </a:solidFill>
              </a:rPr>
              <a:t>What is 21st century teaching and why is technology (ICT) important?</a:t>
            </a:r>
          </a:p>
          <a:p>
            <a:r>
              <a:rPr lang="en-GB" smtClean="0">
                <a:solidFill>
                  <a:srgbClr val="525353"/>
                </a:solidFill>
              </a:rPr>
              <a:t>How </a:t>
            </a:r>
            <a:r>
              <a:rPr lang="en-GB" dirty="0">
                <a:solidFill>
                  <a:srgbClr val="525353"/>
                </a:solidFill>
              </a:rPr>
              <a:t>can we build educator capacity?</a:t>
            </a:r>
          </a:p>
          <a:p>
            <a:pPr marL="0" indent="0">
              <a:buNone/>
            </a:pPr>
            <a:endParaRPr lang="en-GB" dirty="0"/>
          </a:p>
        </p:txBody>
      </p:sp>
    </p:spTree>
    <p:extLst>
      <p:ext uri="{BB962C8B-B14F-4D97-AF65-F5344CB8AC3E}">
        <p14:creationId xmlns:p14="http://schemas.microsoft.com/office/powerpoint/2010/main" val="3640738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6600" smtClean="0"/>
              <a:t>Time for questions</a:t>
            </a:r>
            <a:endParaRPr lang="en-US" sz="6600"/>
          </a:p>
        </p:txBody>
      </p:sp>
      <p:sp>
        <p:nvSpPr>
          <p:cNvPr id="5" name="Subtitle 4"/>
          <p:cNvSpPr>
            <a:spLocks noGrp="1"/>
          </p:cNvSpPr>
          <p:nvPr>
            <p:ph type="subTitle" idx="1"/>
          </p:nvPr>
        </p:nvSpPr>
        <p:spPr/>
        <p:txBody>
          <a:bodyPr/>
          <a:lstStyle/>
          <a:p>
            <a:r>
              <a:rPr lang="en-GB" smtClean="0">
                <a:solidFill>
                  <a:srgbClr val="525353"/>
                </a:solidFill>
              </a:rPr>
              <a:t>adrian@imagineeducation.net</a:t>
            </a:r>
          </a:p>
          <a:p>
            <a:r>
              <a:rPr lang="en-GB" smtClean="0">
                <a:solidFill>
                  <a:srgbClr val="525353"/>
                </a:solidFill>
              </a:rPr>
              <a:t>www.imagineeducation.net </a:t>
            </a:r>
            <a:endParaRPr lang="en-US">
              <a:solidFill>
                <a:srgbClr val="525353"/>
              </a:solidFill>
            </a:endParaRPr>
          </a:p>
        </p:txBody>
      </p:sp>
    </p:spTree>
    <p:extLst>
      <p:ext uri="{BB962C8B-B14F-4D97-AF65-F5344CB8AC3E}">
        <p14:creationId xmlns:p14="http://schemas.microsoft.com/office/powerpoint/2010/main" val="2237098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324286"/>
            <a:ext cx="5217368" cy="391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a:spLocks noGrp="1"/>
          </p:cNvSpPr>
          <p:nvPr>
            <p:ph type="title"/>
          </p:nvPr>
        </p:nvSpPr>
        <p:spPr/>
        <p:txBody>
          <a:bodyPr/>
          <a:lstStyle/>
          <a:p>
            <a:r>
              <a:rPr lang="en-GB" smtClean="0"/>
              <a:t>Good use of technology?</a:t>
            </a:r>
            <a:endParaRPr lang="en-US"/>
          </a:p>
        </p:txBody>
      </p:sp>
      <p:sp>
        <p:nvSpPr>
          <p:cNvPr id="2" name="TextBox 1"/>
          <p:cNvSpPr txBox="1"/>
          <p:nvPr/>
        </p:nvSpPr>
        <p:spPr>
          <a:xfrm>
            <a:off x="2699792" y="1268760"/>
            <a:ext cx="3456384" cy="923330"/>
          </a:xfrm>
          <a:prstGeom prst="rect">
            <a:avLst/>
          </a:prstGeom>
          <a:noFill/>
        </p:spPr>
        <p:txBody>
          <a:bodyPr wrap="square" rtlCol="0">
            <a:spAutoFit/>
          </a:bodyPr>
          <a:lstStyle/>
          <a:p>
            <a:r>
              <a:rPr lang="en-GB" b="1" dirty="0" smtClean="0">
                <a:solidFill>
                  <a:srgbClr val="0070C0"/>
                </a:solidFill>
              </a:rPr>
              <a:t>A-  YES</a:t>
            </a:r>
          </a:p>
          <a:p>
            <a:r>
              <a:rPr lang="en-GB" b="1" dirty="0" smtClean="0">
                <a:solidFill>
                  <a:srgbClr val="0070C0"/>
                </a:solidFill>
              </a:rPr>
              <a:t>B – NO</a:t>
            </a:r>
          </a:p>
          <a:p>
            <a:r>
              <a:rPr lang="en-GB" b="1" dirty="0" smtClean="0">
                <a:solidFill>
                  <a:srgbClr val="0070C0"/>
                </a:solidFill>
              </a:rPr>
              <a:t>C - MAYBE</a:t>
            </a:r>
            <a:endParaRPr lang="en-GB" b="1" dirty="0">
              <a:solidFill>
                <a:srgbClr val="0070C0"/>
              </a:solidFill>
            </a:endParaRPr>
          </a:p>
        </p:txBody>
      </p:sp>
    </p:spTree>
    <p:extLst>
      <p:ext uri="{BB962C8B-B14F-4D97-AF65-F5344CB8AC3E}">
        <p14:creationId xmlns:p14="http://schemas.microsoft.com/office/powerpoint/2010/main" val="355340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rgbClr val="0070C0"/>
                </a:solidFill>
                <a:latin typeface="Segoe UI" pitchFamily="34" charset="0"/>
                <a:ea typeface="+mj-ea"/>
                <a:cs typeface="Segoe UI" pitchFamily="34" charset="0"/>
              </a:defRPr>
            </a:lvl1pPr>
          </a:lstStyle>
          <a:p>
            <a:r>
              <a:rPr lang="en-GB" smtClean="0"/>
              <a:t>Good use of technology?</a:t>
            </a:r>
            <a:endParaRPr lang="en-US"/>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37061"/>
            <a:ext cx="5370347" cy="358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99792" y="1268760"/>
            <a:ext cx="3456384" cy="923330"/>
          </a:xfrm>
          <a:prstGeom prst="rect">
            <a:avLst/>
          </a:prstGeom>
          <a:noFill/>
        </p:spPr>
        <p:txBody>
          <a:bodyPr wrap="square" rtlCol="0">
            <a:spAutoFit/>
          </a:bodyPr>
          <a:lstStyle/>
          <a:p>
            <a:r>
              <a:rPr lang="en-GB" b="1" dirty="0" smtClean="0">
                <a:solidFill>
                  <a:srgbClr val="0070C0"/>
                </a:solidFill>
              </a:rPr>
              <a:t>A-  YES</a:t>
            </a:r>
          </a:p>
          <a:p>
            <a:r>
              <a:rPr lang="en-GB" b="1" dirty="0" smtClean="0">
                <a:solidFill>
                  <a:srgbClr val="0070C0"/>
                </a:solidFill>
              </a:rPr>
              <a:t>B – NO</a:t>
            </a:r>
          </a:p>
          <a:p>
            <a:r>
              <a:rPr lang="en-GB" b="1" dirty="0" smtClean="0">
                <a:solidFill>
                  <a:srgbClr val="0070C0"/>
                </a:solidFill>
              </a:rPr>
              <a:t>C - MAYBE</a:t>
            </a:r>
            <a:endParaRPr lang="en-GB" b="1" dirty="0">
              <a:solidFill>
                <a:srgbClr val="0070C0"/>
              </a:solidFill>
            </a:endParaRPr>
          </a:p>
        </p:txBody>
      </p:sp>
    </p:spTree>
    <p:extLst>
      <p:ext uri="{BB962C8B-B14F-4D97-AF65-F5344CB8AC3E}">
        <p14:creationId xmlns:p14="http://schemas.microsoft.com/office/powerpoint/2010/main" val="317744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Good use of technology?</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54981"/>
            <a:ext cx="6321425"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99792" y="1268760"/>
            <a:ext cx="3456384" cy="923330"/>
          </a:xfrm>
          <a:prstGeom prst="rect">
            <a:avLst/>
          </a:prstGeom>
          <a:noFill/>
        </p:spPr>
        <p:txBody>
          <a:bodyPr wrap="square" rtlCol="0">
            <a:spAutoFit/>
          </a:bodyPr>
          <a:lstStyle/>
          <a:p>
            <a:r>
              <a:rPr lang="en-GB" b="1" dirty="0" smtClean="0">
                <a:solidFill>
                  <a:srgbClr val="0070C0"/>
                </a:solidFill>
              </a:rPr>
              <a:t>A-  YES</a:t>
            </a:r>
          </a:p>
          <a:p>
            <a:r>
              <a:rPr lang="en-GB" b="1" dirty="0" smtClean="0">
                <a:solidFill>
                  <a:srgbClr val="0070C0"/>
                </a:solidFill>
              </a:rPr>
              <a:t>B – NO</a:t>
            </a:r>
          </a:p>
          <a:p>
            <a:r>
              <a:rPr lang="en-GB" b="1" dirty="0" smtClean="0">
                <a:solidFill>
                  <a:srgbClr val="0070C0"/>
                </a:solidFill>
              </a:rPr>
              <a:t>C - MAYBE</a:t>
            </a:r>
            <a:endParaRPr lang="en-GB" b="1" dirty="0">
              <a:solidFill>
                <a:srgbClr val="0070C0"/>
              </a:solidFill>
            </a:endParaRPr>
          </a:p>
        </p:txBody>
      </p:sp>
    </p:spTree>
    <p:extLst>
      <p:ext uri="{BB962C8B-B14F-4D97-AF65-F5344CB8AC3E}">
        <p14:creationId xmlns:p14="http://schemas.microsoft.com/office/powerpoint/2010/main" val="686043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Good use of technology?</a:t>
            </a: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546"/>
          <a:stretch/>
        </p:blipFill>
        <p:spPr>
          <a:xfrm>
            <a:off x="1043608" y="1327150"/>
            <a:ext cx="7121946" cy="4406106"/>
          </a:xfrm>
          <a:prstGeom prst="rect">
            <a:avLst/>
          </a:prstGeom>
        </p:spPr>
      </p:pic>
      <p:sp>
        <p:nvSpPr>
          <p:cNvPr id="4" name="Oval 3"/>
          <p:cNvSpPr/>
          <p:nvPr/>
        </p:nvSpPr>
        <p:spPr>
          <a:xfrm>
            <a:off x="4427984" y="3140968"/>
            <a:ext cx="432048" cy="4612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673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180926"/>
            <a:ext cx="82931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84"/>
            <a:ext cx="8229600" cy="1143000"/>
          </a:xfrm>
        </p:spPr>
        <p:txBody>
          <a:bodyPr/>
          <a:lstStyle/>
          <a:p>
            <a:r>
              <a:rPr lang="en-GB" dirty="0" smtClean="0"/>
              <a:t>Tell the story in 6 words</a:t>
            </a:r>
            <a:endParaRPr lang="en-GB" dirty="0"/>
          </a:p>
        </p:txBody>
      </p:sp>
    </p:spTree>
    <p:extLst>
      <p:ext uri="{BB962C8B-B14F-4D97-AF65-F5344CB8AC3E}">
        <p14:creationId xmlns:p14="http://schemas.microsoft.com/office/powerpoint/2010/main" val="17261959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899592" y="476672"/>
            <a:ext cx="7020272" cy="590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oAutofit/>
          </a:bodyPr>
          <a:lstStyle/>
          <a:p>
            <a:pPr algn="ctr" eaLnBrk="1" hangingPunct="1">
              <a:defRPr/>
            </a:pPr>
            <a:r>
              <a:rPr lang="en-GB" sz="4000">
                <a:ln>
                  <a:noFill/>
                </a:ln>
                <a:solidFill>
                  <a:srgbClr val="0070C0"/>
                </a:solidFill>
                <a:latin typeface="Segoe UI" pitchFamily="34" charset="0"/>
                <a:cs typeface="Segoe UI" pitchFamily="34" charset="0"/>
              </a:rPr>
              <a:t>College and Career Readiness</a:t>
            </a:r>
          </a:p>
        </p:txBody>
      </p:sp>
      <p:graphicFrame>
        <p:nvGraphicFramePr>
          <p:cNvPr id="4" name="Table 3"/>
          <p:cNvGraphicFramePr>
            <a:graphicFrameLocks noGrp="1"/>
          </p:cNvGraphicFramePr>
          <p:nvPr/>
        </p:nvGraphicFramePr>
        <p:xfrm>
          <a:off x="912813" y="1687513"/>
          <a:ext cx="7089775" cy="4119560"/>
        </p:xfrm>
        <a:graphic>
          <a:graphicData uri="http://schemas.openxmlformats.org/drawingml/2006/table">
            <a:tbl>
              <a:tblPr firstRow="1" bandRow="1">
                <a:tableStyleId>{7DF18680-E054-41AD-8BC1-D1AEF772440D}</a:tableStyleId>
              </a:tblPr>
              <a:tblGrid>
                <a:gridCol w="3378720"/>
                <a:gridCol w="3711055"/>
              </a:tblGrid>
              <a:tr h="514945">
                <a:tc>
                  <a:txBody>
                    <a:bodyPr/>
                    <a:lstStyle/>
                    <a:p>
                      <a:endParaRPr lang="en-GB" sz="1800" dirty="0"/>
                    </a:p>
                  </a:txBody>
                  <a:tcPr marL="91443" marR="91443" marT="45718" marB="45718"/>
                </a:tc>
                <a:tc>
                  <a:txBody>
                    <a:bodyPr/>
                    <a:lstStyle/>
                    <a:p>
                      <a:endParaRPr lang="en-GB" sz="1800" dirty="0"/>
                    </a:p>
                  </a:txBody>
                  <a:tcPr marL="91443" marR="91443" marT="45718" marB="45718"/>
                </a:tc>
              </a:tr>
              <a:tr h="514945">
                <a:tc>
                  <a:txBody>
                    <a:bodyPr/>
                    <a:lstStyle/>
                    <a:p>
                      <a:r>
                        <a:rPr lang="en-GB" sz="1800" dirty="0" smtClean="0"/>
                        <a:t>Think creatively</a:t>
                      </a:r>
                      <a:endParaRPr lang="en-GB" sz="1800" dirty="0">
                        <a:solidFill>
                          <a:schemeClr val="tx1">
                            <a:lumMod val="10000"/>
                          </a:schemeClr>
                        </a:solidFill>
                      </a:endParaRPr>
                    </a:p>
                  </a:txBody>
                  <a:tcPr marL="91443" marR="91443" marT="45718" marB="45718"/>
                </a:tc>
                <a:tc>
                  <a:txBody>
                    <a:bodyPr/>
                    <a:lstStyle/>
                    <a:p>
                      <a:r>
                        <a:rPr lang="en-GB" sz="1800" dirty="0" smtClean="0"/>
                        <a:t>Interact effectively with others</a:t>
                      </a:r>
                      <a:endParaRPr lang="en-GB" sz="1800" dirty="0">
                        <a:solidFill>
                          <a:schemeClr val="tx1">
                            <a:lumMod val="10000"/>
                          </a:schemeClr>
                        </a:solidFill>
                      </a:endParaRPr>
                    </a:p>
                  </a:txBody>
                  <a:tcPr marL="91443" marR="91443" marT="45718" marB="45718"/>
                </a:tc>
              </a:tr>
              <a:tr h="514945">
                <a:tc>
                  <a:txBody>
                    <a:bodyPr/>
                    <a:lstStyle/>
                    <a:p>
                      <a:r>
                        <a:rPr lang="en-GB" sz="1800" dirty="0" smtClean="0"/>
                        <a:t>Reason</a:t>
                      </a:r>
                      <a:r>
                        <a:rPr lang="en-GB" sz="1800" baseline="0" dirty="0" smtClean="0"/>
                        <a:t> effectively</a:t>
                      </a:r>
                      <a:endParaRPr lang="en-GB" sz="1800" dirty="0">
                        <a:solidFill>
                          <a:schemeClr val="tx1">
                            <a:lumMod val="10000"/>
                          </a:schemeClr>
                        </a:solidFill>
                      </a:endParaRPr>
                    </a:p>
                  </a:txBody>
                  <a:tcPr marL="91443" marR="91443" marT="45718" marB="45718"/>
                </a:tc>
                <a:tc>
                  <a:txBody>
                    <a:bodyPr/>
                    <a:lstStyle/>
                    <a:p>
                      <a:r>
                        <a:rPr lang="en-GB" sz="1800" dirty="0" smtClean="0"/>
                        <a:t>Produce</a:t>
                      </a:r>
                      <a:r>
                        <a:rPr lang="en-GB" sz="1800" baseline="0" dirty="0" smtClean="0"/>
                        <a:t> results</a:t>
                      </a:r>
                      <a:endParaRPr lang="en-GB" sz="1800" dirty="0">
                        <a:solidFill>
                          <a:schemeClr val="tx1">
                            <a:lumMod val="10000"/>
                          </a:schemeClr>
                        </a:solidFill>
                      </a:endParaRPr>
                    </a:p>
                  </a:txBody>
                  <a:tcPr marL="91443" marR="91443" marT="45718" marB="45718"/>
                </a:tc>
              </a:tr>
              <a:tr h="514945">
                <a:tc>
                  <a:txBody>
                    <a:bodyPr/>
                    <a:lstStyle/>
                    <a:p>
                      <a:r>
                        <a:rPr lang="en-GB" sz="1800" dirty="0" smtClean="0"/>
                        <a:t>Make decisions</a:t>
                      </a:r>
                      <a:endParaRPr lang="en-GB" sz="1800" dirty="0">
                        <a:solidFill>
                          <a:schemeClr val="tx1">
                            <a:lumMod val="10000"/>
                          </a:schemeClr>
                        </a:solidFill>
                      </a:endParaRPr>
                    </a:p>
                  </a:txBody>
                  <a:tcPr marL="91443" marR="91443" marT="45718" marB="45718"/>
                </a:tc>
                <a:tc>
                  <a:txBody>
                    <a:bodyPr/>
                    <a:lstStyle/>
                    <a:p>
                      <a:r>
                        <a:rPr lang="en-GB" sz="1800" dirty="0" smtClean="0"/>
                        <a:t>Adapt to change</a:t>
                      </a:r>
                      <a:endParaRPr lang="en-GB" sz="1800" dirty="0">
                        <a:solidFill>
                          <a:schemeClr val="tx1">
                            <a:lumMod val="10000"/>
                          </a:schemeClr>
                        </a:solidFill>
                      </a:endParaRPr>
                    </a:p>
                  </a:txBody>
                  <a:tcPr marL="91443" marR="91443" marT="45718" marB="45718"/>
                </a:tc>
              </a:tr>
              <a:tr h="514945">
                <a:tc>
                  <a:txBody>
                    <a:bodyPr/>
                    <a:lstStyle/>
                    <a:p>
                      <a:r>
                        <a:rPr lang="en-GB" sz="1800" dirty="0" smtClean="0"/>
                        <a:t>Solve problems</a:t>
                      </a:r>
                      <a:endParaRPr lang="en-GB" sz="1800" dirty="0">
                        <a:solidFill>
                          <a:schemeClr val="tx1">
                            <a:lumMod val="10000"/>
                          </a:schemeClr>
                        </a:solidFill>
                      </a:endParaRPr>
                    </a:p>
                  </a:txBody>
                  <a:tcPr marL="91443" marR="91443" marT="45718" marB="45718"/>
                </a:tc>
                <a:tc>
                  <a:txBody>
                    <a:bodyPr/>
                    <a:lstStyle/>
                    <a:p>
                      <a:r>
                        <a:rPr lang="en-GB" sz="1800" dirty="0" smtClean="0"/>
                        <a:t>Manage goals</a:t>
                      </a:r>
                      <a:r>
                        <a:rPr lang="en-GB" sz="1800" baseline="0" dirty="0" smtClean="0"/>
                        <a:t> and time</a:t>
                      </a:r>
                      <a:endParaRPr lang="en-GB" sz="1800" dirty="0">
                        <a:solidFill>
                          <a:schemeClr val="tx1">
                            <a:lumMod val="10000"/>
                          </a:schemeClr>
                        </a:solidFill>
                      </a:endParaRPr>
                    </a:p>
                  </a:txBody>
                  <a:tcPr marL="91443" marR="91443" marT="45718" marB="45718"/>
                </a:tc>
              </a:tr>
              <a:tr h="514945">
                <a:tc>
                  <a:txBody>
                    <a:bodyPr/>
                    <a:lstStyle/>
                    <a:p>
                      <a:r>
                        <a:rPr lang="en-GB" sz="1800" dirty="0" smtClean="0"/>
                        <a:t>Communicate</a:t>
                      </a:r>
                      <a:r>
                        <a:rPr lang="en-GB" sz="1800" baseline="0" dirty="0" smtClean="0"/>
                        <a:t> clearly</a:t>
                      </a:r>
                      <a:endParaRPr lang="en-GB" sz="1800" dirty="0">
                        <a:solidFill>
                          <a:schemeClr val="tx1">
                            <a:lumMod val="10000"/>
                          </a:schemeClr>
                        </a:solidFill>
                      </a:endParaRPr>
                    </a:p>
                  </a:txBody>
                  <a:tcPr marL="91443" marR="91443" marT="45718" marB="45718"/>
                </a:tc>
                <a:tc>
                  <a:txBody>
                    <a:bodyPr/>
                    <a:lstStyle/>
                    <a:p>
                      <a:r>
                        <a:rPr lang="en-GB" sz="1800" dirty="0" smtClean="0"/>
                        <a:t>Use and</a:t>
                      </a:r>
                      <a:r>
                        <a:rPr lang="en-GB" sz="1800" baseline="0" dirty="0" smtClean="0"/>
                        <a:t> manage information</a:t>
                      </a:r>
                      <a:endParaRPr lang="en-GB" sz="1800" dirty="0">
                        <a:solidFill>
                          <a:schemeClr val="tx1">
                            <a:lumMod val="10000"/>
                          </a:schemeClr>
                        </a:solidFill>
                      </a:endParaRPr>
                    </a:p>
                  </a:txBody>
                  <a:tcPr marL="91443" marR="91443" marT="45718" marB="45718"/>
                </a:tc>
              </a:tr>
              <a:tr h="514945">
                <a:tc>
                  <a:txBody>
                    <a:bodyPr/>
                    <a:lstStyle/>
                    <a:p>
                      <a:r>
                        <a:rPr lang="en-GB" sz="1800" dirty="0" smtClean="0"/>
                        <a:t>Collaborate with others</a:t>
                      </a:r>
                      <a:endParaRPr lang="en-GB" sz="1800" dirty="0">
                        <a:solidFill>
                          <a:schemeClr val="tx1">
                            <a:lumMod val="10000"/>
                          </a:schemeClr>
                        </a:solidFill>
                      </a:endParaRPr>
                    </a:p>
                  </a:txBody>
                  <a:tcPr marL="91443" marR="91443" marT="45718" marB="45718"/>
                </a:tc>
                <a:tc>
                  <a:txBody>
                    <a:bodyPr/>
                    <a:lstStyle/>
                    <a:p>
                      <a:r>
                        <a:rPr lang="en-GB" sz="1800" dirty="0" smtClean="0"/>
                        <a:t>Be flexible</a:t>
                      </a:r>
                      <a:endParaRPr lang="en-GB" sz="1800" dirty="0">
                        <a:solidFill>
                          <a:schemeClr val="tx1">
                            <a:lumMod val="10000"/>
                          </a:schemeClr>
                        </a:solidFill>
                      </a:endParaRPr>
                    </a:p>
                  </a:txBody>
                  <a:tcPr marL="91443" marR="91443" marT="45718" marB="45718"/>
                </a:tc>
              </a:tr>
              <a:tr h="514945">
                <a:tc>
                  <a:txBody>
                    <a:bodyPr/>
                    <a:lstStyle/>
                    <a:p>
                      <a:r>
                        <a:rPr lang="en-GB" sz="1800" dirty="0" smtClean="0"/>
                        <a:t>Analyse media</a:t>
                      </a:r>
                      <a:endParaRPr lang="en-GB" sz="1800" dirty="0">
                        <a:solidFill>
                          <a:schemeClr val="tx1">
                            <a:lumMod val="10000"/>
                          </a:schemeClr>
                        </a:solidFill>
                      </a:endParaRPr>
                    </a:p>
                  </a:txBody>
                  <a:tcPr marL="91443" marR="91443" marT="45718" marB="45718"/>
                </a:tc>
                <a:tc>
                  <a:txBody>
                    <a:bodyPr/>
                    <a:lstStyle/>
                    <a:p>
                      <a:r>
                        <a:rPr lang="en-GB" sz="1800" dirty="0" smtClean="0"/>
                        <a:t>Work</a:t>
                      </a:r>
                      <a:r>
                        <a:rPr lang="en-GB" sz="1800" baseline="0" dirty="0" smtClean="0"/>
                        <a:t> creatively with others</a:t>
                      </a:r>
                      <a:endParaRPr lang="en-GB" sz="1800" dirty="0">
                        <a:solidFill>
                          <a:schemeClr val="tx1">
                            <a:lumMod val="10000"/>
                          </a:schemeClr>
                        </a:solidFill>
                      </a:endParaRPr>
                    </a:p>
                  </a:txBody>
                  <a:tcPr marL="91443" marR="91443" marT="45718" marB="45718"/>
                </a:tc>
              </a:tr>
            </a:tbl>
          </a:graphicData>
        </a:graphic>
      </p:graphicFrame>
    </p:spTree>
    <p:extLst>
      <p:ext uri="{BB962C8B-B14F-4D97-AF65-F5344CB8AC3E}">
        <p14:creationId xmlns:p14="http://schemas.microsoft.com/office/powerpoint/2010/main" val="4108337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T_white_tmplt2.10.23.06">
  <a:themeElements>
    <a:clrScheme name="1_PPT_white_tmplt2.10.23.06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1_PPT_white_tmplt2.10.23.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PPT_white_tmplt2.10.23.06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PT_white_tmplt2.10.23.06">
  <a:themeElements>
    <a:clrScheme name="2_PPT_white_tmplt2.10.23.06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2_PPT_white_tmplt2.10.23.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PT_white_tmplt2.10.23.06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PT_white_tmplt2.10.23.06">
  <a:themeElements>
    <a:clrScheme name="1_PPT_white_tmplt2.10.23.06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1_PPT_white_tmplt2.10.23.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PPT_white_tmplt2.10.23.06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1939</Words>
  <Application>Microsoft Office PowerPoint</Application>
  <PresentationFormat>On-screen Show (4:3)</PresentationFormat>
  <Paragraphs>270</Paragraphs>
  <Slides>30</Slides>
  <Notes>12</Notes>
  <HiddenSlides>0</HiddenSlides>
  <MMClips>1</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Office Theme</vt:lpstr>
      <vt:lpstr>1_PPT_white_tmplt2.10.23.06</vt:lpstr>
      <vt:lpstr>2_PPT_white_tmplt2.10.23.06</vt:lpstr>
      <vt:lpstr>3_PPT_white_tmplt2.10.23.06</vt:lpstr>
      <vt:lpstr>Technology and 21st century education</vt:lpstr>
      <vt:lpstr>Introduction to Imagine Education</vt:lpstr>
      <vt:lpstr>Overview</vt:lpstr>
      <vt:lpstr>Good use of technology?</vt:lpstr>
      <vt:lpstr>PowerPoint Presentation</vt:lpstr>
      <vt:lpstr>Good use of technology?</vt:lpstr>
      <vt:lpstr>Good use of technology?</vt:lpstr>
      <vt:lpstr>Tell the story in 6 words</vt:lpstr>
      <vt:lpstr>College and Career Readiness</vt:lpstr>
      <vt:lpstr>What is 21st century teaching and why is technology/ e-learning important? </vt:lpstr>
      <vt:lpstr>PowerPoint Presentation</vt:lpstr>
      <vt:lpstr>Technology in Education: The global report so far...</vt:lpstr>
      <vt:lpstr>Research review: Technology in education</vt:lpstr>
      <vt:lpstr>Technology outside education today</vt:lpstr>
      <vt:lpstr>Digital Natives</vt:lpstr>
      <vt:lpstr>Digital Natives</vt:lpstr>
      <vt:lpstr>A 21st century curriculum?</vt:lpstr>
      <vt:lpstr>PowerPoint Presentation</vt:lpstr>
      <vt:lpstr>PowerPoint Presentation</vt:lpstr>
      <vt:lpstr>Technology and the teaching and learning process</vt:lpstr>
      <vt:lpstr>Curriculum Architecture</vt:lpstr>
      <vt:lpstr>PowerPoint Presentation</vt:lpstr>
      <vt:lpstr>What does this model require?</vt:lpstr>
      <vt:lpstr>How can we build the required educator capacity? </vt:lpstr>
      <vt:lpstr>PowerPoint Presentation</vt:lpstr>
      <vt:lpstr>Educators’ typical reactions to ICT</vt:lpstr>
      <vt:lpstr>UNESCO Competency Framework Objectives</vt:lpstr>
      <vt:lpstr>How can technology help our teachers address these demands?</vt:lpstr>
      <vt:lpstr>Technology and motivation</vt:lpstr>
      <vt:lpstr>Time for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blight</dc:creator>
  <cp:lastModifiedBy>adrian blight</cp:lastModifiedBy>
  <cp:revision>40</cp:revision>
  <dcterms:created xsi:type="dcterms:W3CDTF">2010-12-08T15:16:11Z</dcterms:created>
  <dcterms:modified xsi:type="dcterms:W3CDTF">2011-04-13T20:01:10Z</dcterms:modified>
</cp:coreProperties>
</file>