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10"/>
  </p:notesMasterIdLst>
  <p:sldIdLst>
    <p:sldId id="276" r:id="rId3"/>
    <p:sldId id="256" r:id="rId4"/>
    <p:sldId id="275" r:id="rId5"/>
    <p:sldId id="274" r:id="rId6"/>
    <p:sldId id="257" r:id="rId7"/>
    <p:sldId id="258" r:id="rId8"/>
    <p:sldId id="273" r:id="rId9"/>
  </p:sldIdLst>
  <p:sldSz cx="9144000" cy="6858000" type="screen4x3"/>
  <p:notesSz cx="6858000" cy="9144000"/>
  <p:embeddedFontLst>
    <p:embeddedFont>
      <p:font typeface="Love Ya Like A Sister" pitchFamily="2" charset="0"/>
      <p:regular r:id="rId11"/>
    </p:embeddedFont>
    <p:embeddedFont>
      <p:font typeface="Century Gothic" pitchFamily="34" charset="0"/>
      <p:regular r:id="rId12"/>
      <p:bold r:id="rId13"/>
      <p:italic r:id="rId14"/>
      <p:boldItalic r:id="rId15"/>
    </p:embeddedFont>
    <p:embeddedFont>
      <p:font typeface="Wingdings 2" pitchFamily="18" charset="2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Verdana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ša Holy" initials="N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0909" autoAdjust="0"/>
  </p:normalViewPr>
  <p:slideViewPr>
    <p:cSldViewPr>
      <p:cViewPr>
        <p:scale>
          <a:sx n="82" d="100"/>
          <a:sy n="82" d="100"/>
        </p:scale>
        <p:origin x="-72" y="1224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11T09:41:16.688" idx="1">
    <p:pos x="6020" y="3999"/>
    <p:text>V opombah: za kaj se ti programi v šolah uporabljajo? Pravi izrazi.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11T09:41:16.688" idx="2">
    <p:pos x="6020" y="3999"/>
    <p:text>V opombah: za kaj se ti programi v šolah uporabljajo? Pravi izrazi.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89662-862D-449F-889F-B9FE0E81FD2D}" type="datetimeFigureOut">
              <a:rPr lang="sl-SI" smtClean="0"/>
              <a:t>02.03.12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05B56-F5A9-4417-BFF0-9BD3EFDFC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567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5B56-F5A9-4417-BFF0-9BD3EFDFC1C8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40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5B56-F5A9-4417-BFF0-9BD3EFDFC1C8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835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5B56-F5A9-4417-BFF0-9BD3EFDFC1C8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40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5B56-F5A9-4417-BFF0-9BD3EFDFC1C8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5162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5B56-F5A9-4417-BFF0-9BD3EFDFC1C8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439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5B56-F5A9-4417-BFF0-9BD3EFDFC1C8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667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777814" y="-21511"/>
            <a:ext cx="4462543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9B479EB-67F8-4169-8ADE-BF4AC86BD282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3FC096B0-A388-41E9-81B9-3B3EFE4BE90E}" type="datetimeFigureOut">
              <a:rPr lang="sl-SI" smtClean="0"/>
              <a:t>02.03.12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9B479EB-67F8-4169-8ADE-BF4AC86BD28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3FC096B0-A388-41E9-81B9-3B3EFE4BE90E}" type="datetimeFigureOut">
              <a:rPr lang="sl-SI" smtClean="0"/>
              <a:t>02.03.12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9B479EB-67F8-4169-8ADE-BF4AC86BD28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6408712" cy="64807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560" y="2492896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42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BC4EE1E5-DE39-476C-9DBD-AAC46F855E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5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90DBF9C3-B7D1-4DF6-9051-D04E829D4D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5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1BE316C2-6EFF-4ADF-ADEC-983693EF3A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60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73F65A9B-BA03-4CC7-BDA0-4776B20680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35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8E04985A-D2E3-4366-953A-470D9BEFC4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C10F2C88-C211-4F0E-95E6-74EDFAD36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73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094104B3-CD0B-47CA-824B-A23BB4EF9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8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E3088D54-6289-4353-9E22-818A080D7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68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199678AC-4014-4591-B601-A01CBCA161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41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9361F1CE-DDEC-4142-8053-E614A1C98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65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50532566-0990-44C5-8C5B-5C2958DF8B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6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ABF1589F-EE21-47BF-B021-97DDD1BDDB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21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7F8CEF48-D2A8-460E-9E54-CA14C9C95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96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45A3D3B2-BEEB-4919-89ED-DA5B6834FD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35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C5BA9E93-9D33-4D8D-A236-76C00DDD0C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51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C3091C23-1475-4BEB-A5C4-F2367318B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86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70AD8134-B9CD-426F-9EEC-9A44C26036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7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3FC096B0-A388-41E9-81B9-3B3EFE4BE90E}" type="datetimeFigureOut">
              <a:rPr lang="sl-SI" smtClean="0"/>
              <a:t>02.03.12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9B479EB-67F8-4169-8ADE-BF4AC86BD28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541AB4D3-011D-4F37-B0F4-4B54526983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20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1B5EDBF1-B260-4E04-8DF9-700A3F440F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90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4F23808F-BD24-4403-98E7-B887007D1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61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  <a:p>
            <a:pPr>
              <a:defRPr/>
            </a:pPr>
            <a:fld id="{E8C601DC-EE36-4938-944E-A5768F2678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60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93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3FC096B0-A388-41E9-81B9-3B3EFE4BE90E}" type="datetimeFigureOut">
              <a:rPr lang="sl-SI" smtClean="0"/>
              <a:t>02.03.12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9B479EB-67F8-4169-8ADE-BF4AC86BD282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3FC096B0-A388-41E9-81B9-3B3EFE4BE90E}" type="datetimeFigureOut">
              <a:rPr lang="sl-SI" smtClean="0"/>
              <a:t>02.03.12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9B479EB-67F8-4169-8ADE-BF4AC86BD28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3FC096B0-A388-41E9-81B9-3B3EFE4BE90E}" type="datetimeFigureOut">
              <a:rPr lang="sl-SI" smtClean="0"/>
              <a:t>02.03.12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9B479EB-67F8-4169-8ADE-BF4AC86BD28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3FC096B0-A388-41E9-81B9-3B3EFE4BE90E}" type="datetimeFigureOut">
              <a:rPr lang="sl-SI" smtClean="0"/>
              <a:t>02.03.12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D9B479EB-67F8-4169-8ADE-BF4AC86BD28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-12948"/>
            <a:ext cx="9932332" cy="7635652"/>
            <a:chOff x="-382404" y="-12948"/>
            <a:chExt cx="9932332" cy="7635652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-12948"/>
              <a:ext cx="9101863" cy="7635652"/>
              <a:chOff x="0" y="-12948"/>
              <a:chExt cx="9101863" cy="7635652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442554" y="0"/>
                <a:ext cx="2659309" cy="7622704"/>
                <a:chOff x="42137" y="-764704"/>
                <a:chExt cx="2659309" cy="7622704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101246" y="-764704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2137" y="-408772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508425" y="-12948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679886" y="944528"/>
            <a:ext cx="3505200" cy="623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56105" y="601883"/>
            <a:ext cx="3911724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555" y="107896"/>
            <a:ext cx="1332156" cy="365125"/>
          </a:xfrm>
          <a:prstGeom prst="rect">
            <a:avLst/>
          </a:prstGeom>
        </p:spPr>
        <p:txBody>
          <a:bodyPr/>
          <a:lstStyle/>
          <a:p>
            <a:fld id="{D9B479EB-67F8-4169-8ADE-BF4AC86BD28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250" y="354402"/>
            <a:ext cx="7845954" cy="1143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2">
              <a:lumMod val="50000"/>
            </a:schemeClr>
          </a:solidFill>
          <a:latin typeface="Love Ya Like A Sister" pitchFamily="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80808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717EA8-2FF7-4F48-858F-6D44EE35FF52}" type="slidenum">
              <a:rPr lang="en-US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0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comments" Target="../comments/comment2.xml"/><Relationship Id="rId4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ctrTitle"/>
          </p:nvPr>
        </p:nvSpPr>
        <p:spPr>
          <a:xfrm>
            <a:off x="611188" y="1844675"/>
            <a:ext cx="6408737" cy="647700"/>
          </a:xfrm>
        </p:spPr>
        <p:txBody>
          <a:bodyPr/>
          <a:lstStyle/>
          <a:p>
            <a:r>
              <a:rPr lang="sl-SI" dirty="0" smtClean="0"/>
              <a:t>Zrno do zrna …, kamen na kamen …</a:t>
            </a:r>
          </a:p>
        </p:txBody>
      </p:sp>
      <p:sp>
        <p:nvSpPr>
          <p:cNvPr id="2560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188" y="2492374"/>
            <a:ext cx="6121400" cy="936625"/>
          </a:xfrm>
        </p:spPr>
        <p:txBody>
          <a:bodyPr/>
          <a:lstStyle/>
          <a:p>
            <a:r>
              <a:rPr lang="sl-SI" dirty="0"/>
              <a:t>Nataša Holy Šinkovec</a:t>
            </a:r>
          </a:p>
          <a:p>
            <a:r>
              <a:rPr lang="sl-SI" dirty="0" smtClean="0"/>
              <a:t>Janez </a:t>
            </a:r>
            <a:r>
              <a:rPr lang="sl-SI" dirty="0"/>
              <a:t>Šinkovec</a:t>
            </a:r>
          </a:p>
          <a:p>
            <a:r>
              <a:rPr lang="sl-SI" dirty="0" smtClean="0"/>
              <a:t>Saša </a:t>
            </a:r>
            <a:r>
              <a:rPr lang="sl-SI" dirty="0"/>
              <a:t>Čadež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829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77" y="-99392"/>
            <a:ext cx="9161077" cy="685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30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499992" y="4437112"/>
            <a:ext cx="3309803" cy="1260629"/>
          </a:xfrm>
        </p:spPr>
        <p:txBody>
          <a:bodyPr/>
          <a:lstStyle/>
          <a:p>
            <a:r>
              <a:rPr lang="sl-SI" dirty="0" smtClean="0"/>
              <a:t> Nataša Holy Šinkovec</a:t>
            </a:r>
          </a:p>
          <a:p>
            <a:r>
              <a:rPr lang="sl-SI" dirty="0" smtClean="0"/>
              <a:t> Janez Šinkovec</a:t>
            </a:r>
          </a:p>
          <a:p>
            <a:r>
              <a:rPr lang="sl-SI" dirty="0" smtClean="0"/>
              <a:t> Saša Čadež</a:t>
            </a:r>
            <a:endParaRPr lang="sl-SI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827584" y="1556792"/>
            <a:ext cx="7416824" cy="223224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l-SI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ove Ya Like A Sister" pitchFamily="2" charset="0"/>
              </a:rPr>
              <a:t>Zrno do zrna …</a:t>
            </a:r>
          </a:p>
          <a:p>
            <a:r>
              <a:rPr lang="sl-SI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ove Ya Like A Sister" pitchFamily="2" charset="0"/>
              </a:rPr>
              <a:t>kamen na kamen …</a:t>
            </a:r>
            <a:r>
              <a:rPr lang="sl-SI" dirty="0" smtClean="0">
                <a:latin typeface="Love Ya Like A Sister" pitchFamily="2" charset="0"/>
              </a:rPr>
              <a:t/>
            </a:r>
            <a:br>
              <a:rPr lang="sl-SI" dirty="0" smtClean="0">
                <a:latin typeface="Love Ya Like A Sister" pitchFamily="2" charset="0"/>
              </a:rPr>
            </a:br>
            <a:endParaRPr lang="sl-SI" dirty="0">
              <a:latin typeface="Love Ya Like A Si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416824" cy="2232248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sl-SI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ove Ya Like A Sister" pitchFamily="2" charset="0"/>
              </a:rPr>
              <a:t>Zrno do </a:t>
            </a:r>
            <a:r>
              <a:rPr lang="sl-SI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ove Ya Like A Sister" pitchFamily="2" charset="0"/>
              </a:rPr>
              <a:t>zrna, pogača,</a:t>
            </a:r>
            <a:br>
              <a:rPr lang="sl-SI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ove Ya Like A Sister" pitchFamily="2" charset="0"/>
              </a:rPr>
            </a:br>
            <a:r>
              <a:rPr lang="sl-SI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ove Ya Like A Sister" pitchFamily="2" charset="0"/>
              </a:rPr>
              <a:t>kamen na </a:t>
            </a:r>
            <a:r>
              <a:rPr lang="sl-SI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ove Ya Like A Sister" pitchFamily="2" charset="0"/>
              </a:rPr>
              <a:t>kamen, palača</a:t>
            </a:r>
            <a:r>
              <a:rPr lang="sl-SI" dirty="0">
                <a:latin typeface="Love Ya Like A Sister" pitchFamily="2" charset="0"/>
              </a:rPr>
              <a:t/>
            </a:r>
            <a:br>
              <a:rPr lang="sl-SI" dirty="0">
                <a:latin typeface="Love Ya Like A Sister" pitchFamily="2" charset="0"/>
              </a:rPr>
            </a:br>
            <a:endParaRPr lang="sl-SI" dirty="0">
              <a:latin typeface="Love Ya Like A Sister" pitchFamily="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l-SI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ove Ya Like A Sister" pitchFamily="2" charset="0"/>
              </a:rPr>
              <a:t>ali</a:t>
            </a:r>
            <a:endParaRPr lang="sl-SI" sz="4800" dirty="0">
              <a:solidFill>
                <a:schemeClr val="bg2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Love Ya Like A Sister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0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sl-SI" dirty="0" smtClean="0"/>
              <a:t>Ko pišče več kot kura ve!</a:t>
            </a:r>
            <a:endParaRPr lang="sl-SI" dirty="0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82446"/>
            <a:ext cx="5329758" cy="430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66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8000" y="332656"/>
            <a:ext cx="7845954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In ker je 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96560" y="1916832"/>
            <a:ext cx="3155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/>
              <a:t>dandanašnji to </a:t>
            </a:r>
          </a:p>
          <a:p>
            <a:pPr algn="ctr"/>
            <a:r>
              <a:rPr lang="sl-SI" dirty="0" smtClean="0"/>
              <a:t>o </a:t>
            </a:r>
            <a:r>
              <a:rPr lang="sl-SI" dirty="0"/>
              <a:t>piščetu in </a:t>
            </a:r>
            <a:r>
              <a:rPr lang="sl-SI" dirty="0" smtClean="0"/>
              <a:t>kuri </a:t>
            </a:r>
          </a:p>
          <a:p>
            <a:pPr algn="ctr"/>
            <a:r>
              <a:rPr lang="sl-SI" dirty="0" smtClean="0"/>
              <a:t>presneto res, vabim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955333" y="3384776"/>
            <a:ext cx="1516762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sl-SI" dirty="0"/>
              <a:t>vsa piščeta,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600478" y="3863846"/>
            <a:ext cx="2364750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sl-SI" dirty="0"/>
              <a:t>ki si upate in znate, </a:t>
            </a:r>
          </a:p>
        </p:txBody>
      </p:sp>
      <p:sp>
        <p:nvSpPr>
          <p:cNvPr id="8" name="Pravokotnik 7"/>
          <p:cNvSpPr/>
          <p:nvPr/>
        </p:nvSpPr>
        <p:spPr>
          <a:xfrm>
            <a:off x="2921273" y="4355812"/>
            <a:ext cx="2068195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sl-SI" dirty="0"/>
              <a:t>ki zaupate vase, </a:t>
            </a:r>
          </a:p>
        </p:txBody>
      </p:sp>
      <p:sp>
        <p:nvSpPr>
          <p:cNvPr id="9" name="Pravokotnik 8"/>
          <p:cNvSpPr/>
          <p:nvPr/>
        </p:nvSpPr>
        <p:spPr>
          <a:xfrm>
            <a:off x="1915365" y="5229200"/>
            <a:ext cx="6155852" cy="7078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sl-SI" sz="4000" dirty="0" smtClean="0">
                <a:solidFill>
                  <a:schemeClr val="bg2">
                    <a:lumMod val="50000"/>
                  </a:schemeClr>
                </a:solidFill>
                <a:latin typeface="Love Ya Like A Sister" pitchFamily="2" charset="0"/>
                <a:ea typeface="+mj-ea"/>
                <a:cs typeface="+mj-cs"/>
              </a:rPr>
              <a:t>pridružite se nam!</a:t>
            </a:r>
            <a:endParaRPr lang="sl-SI" sz="4000" dirty="0">
              <a:solidFill>
                <a:schemeClr val="bg2">
                  <a:lumMod val="50000"/>
                </a:schemeClr>
              </a:solidFill>
              <a:latin typeface="Love Ya Like A Sister" pitchFamily="2" charset="0"/>
              <a:ea typeface="+mj-ea"/>
              <a:cs typeface="+mj-cs"/>
            </a:endParaRPr>
          </a:p>
        </p:txBody>
      </p:sp>
      <p:sp>
        <p:nvSpPr>
          <p:cNvPr id="11" name="Ograda vsebine 2"/>
          <p:cNvSpPr txBox="1">
            <a:spLocks/>
          </p:cNvSpPr>
          <p:nvPr/>
        </p:nvSpPr>
        <p:spPr>
          <a:xfrm>
            <a:off x="1052318" y="4725144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28" y="836712"/>
            <a:ext cx="4220164" cy="321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79912" y="188640"/>
            <a:ext cx="4320480" cy="1702160"/>
          </a:xfrm>
        </p:spPr>
        <p:txBody>
          <a:bodyPr>
            <a:normAutofit/>
          </a:bodyPr>
          <a:lstStyle/>
          <a:p>
            <a:r>
              <a:rPr lang="sl-SI" dirty="0" smtClean="0"/>
              <a:t>Veliko uspeha </a:t>
            </a:r>
            <a:r>
              <a:rPr lang="sl-SI" b="1" dirty="0" smtClean="0"/>
              <a:t>TI</a:t>
            </a:r>
            <a:r>
              <a:rPr lang="sl-SI" dirty="0" smtClean="0"/>
              <a:t> želim!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23929" y="4421080"/>
            <a:ext cx="4119240" cy="1260629"/>
          </a:xfrm>
        </p:spPr>
        <p:txBody>
          <a:bodyPr/>
          <a:lstStyle/>
          <a:p>
            <a:pPr algn="ctr"/>
            <a:r>
              <a:rPr lang="sl-SI" dirty="0" smtClean="0"/>
              <a:t>Vse in še več </a:t>
            </a:r>
          </a:p>
          <a:p>
            <a:pPr algn="ctr"/>
            <a:r>
              <a:rPr lang="sl-SI" dirty="0" smtClean="0"/>
              <a:t>izveš v  klepetalnici.</a:t>
            </a:r>
          </a:p>
          <a:p>
            <a:pPr algn="ctr"/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251520" y="2216436"/>
            <a:ext cx="6480720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791072" y="2132856"/>
            <a:ext cx="5581128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2">
                    <a:lumMod val="50000"/>
                  </a:schemeClr>
                </a:solidFill>
                <a:latin typeface="Love Ya Like A Sister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Veliko posnetkov </a:t>
            </a:r>
            <a:r>
              <a:rPr lang="sl-SI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SI</a:t>
            </a:r>
            <a:r>
              <a:rPr lang="sl-SI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želim    </a:t>
            </a:r>
            <a:r>
              <a:rPr lang="sl-SI" dirty="0"/>
              <a:t>!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88544"/>
            <a:ext cx="720080" cy="716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70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3e6f267aab462ae7218d61231d396a53abf27d"/>
  <p:tag name="FLASHSPRING_BG_AUDIO_LOOP_TAG" val="1"/>
  <p:tag name="ISPRING_SCORM_RATE_QUIZZES" val="0"/>
  <p:tag name="ISPRING_SCORM_PASSING_SCORE" val="100.0000000000"/>
  <p:tag name="FLASHSPRING_BG_AUDIO_FULL_PATH_TAG" val="C:\Users\Nataša\Music\Zvoki\GlasbaZaWeb\03 - Track 3 (2).mp3"/>
  <p:tag name="FLASHSPRING_BG_AUDIO_RELATIVE_PATH_TAG" val="..\..\..\Music\Zvoki\GlasbaZaWeb\03 - Track 3 (2).mp3"/>
  <p:tag name="FLASHSPRING_BG_AUDIO_DURATION_TAG" val="166.6290131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"/>
  <p:tag name="ISPRING_RESOURCE_FOLDER" val="C:\Users\Nataša\Documents\SIRIKT2012\Viri\Zrno do zrnaPopravek\"/>
  <p:tag name="GENSWF_OUTPUT_FILE_NAME" val="ZrnoDoZrnaPravi"/>
  <p:tag name="ISPRING_UUID" val="{6F89B16E-DAAA-4E64-898A-F6511973820B}"/>
  <p:tag name="ISPRING_RESOURCE_PATHS_HASH" val="f23e77457df410b7b7b0dd3add233490f91a7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Zrno do zrna ..."/>
  <p:tag name="GENSWF_ADVANCE_TIME" val="57.05"/>
  <p:tag name="ISPRING_SLIDE_INDENT_LEVEL" val="0"/>
  <p:tag name="ISPRING_CUSTOM_TIMING_USED" val="0"/>
  <p:tag name="ISPRING_PRESENTER_ID" val="None"/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Zrno do zrna ..."/>
  <p:tag name="GENSWF_ADVANCE_TIME" val="57.05"/>
  <p:tag name="ISPRING_SLIDE_INDENT_LEVEL" val="0"/>
  <p:tag name="ISPRING_CUSTOM_TIMING_USED" val="0"/>
  <p:tag name="ISPRING_PRESENTER_ID" val="None"/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In ker je"/>
  <p:tag name="ISPRING_SLIDE_INDENT_LEVEL" val="0"/>
  <p:tag name="ISPRING_PRESENTER_ID" val="None"/>
  <p:tag name="ISPRING_CUSTOM_TIMING_USED" val="0"/>
  <p:tag name="ISPRING_AUDIO_BITRATE" val="192"/>
  <p:tag name="GENSWF_ADVANCE_TIME" val="17.37"/>
  <p:tag name="ISPRING_RESOURCE_AUDIO" val="Vabilo1 (2).wav"/>
  <p:tag name="ISPRING_AUDIO_FULL_PATH" val="C:\Users\Nataša\Documents\SIRIKT2012\Viri\Zrno do zrnaPopravek\audio\Vabilo1 (2).wav"/>
  <p:tag name="ISPRING_AUDIO_RELATIVE_PATH" val="Zrno do zrnaPopravek\audio\Vabilo1 (2).wav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Sirikt</Template>
  <TotalTime>1844</TotalTime>
  <Words>101</Words>
  <Application>Microsoft Office PowerPoint</Application>
  <PresentationFormat>Diaprojekcija na zaslonu (4:3)</PresentationFormat>
  <Paragraphs>30</Paragraphs>
  <Slides>7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7</vt:i4>
      </vt:variant>
    </vt:vector>
  </HeadingPairs>
  <TitlesOfParts>
    <vt:vector size="15" baseType="lpstr">
      <vt:lpstr>Arial</vt:lpstr>
      <vt:lpstr>Love Ya Like A Sister</vt:lpstr>
      <vt:lpstr>Century Gothic</vt:lpstr>
      <vt:lpstr>Wingdings 2</vt:lpstr>
      <vt:lpstr>Calibri</vt:lpstr>
      <vt:lpstr>Verdana</vt:lpstr>
      <vt:lpstr>Austin</vt:lpstr>
      <vt:lpstr>arnes_presentation_slo</vt:lpstr>
      <vt:lpstr>Zrno do zrna …, kamen na kamen …</vt:lpstr>
      <vt:lpstr>PowerPointova predstavitev</vt:lpstr>
      <vt:lpstr>PowerPointova predstavitev</vt:lpstr>
      <vt:lpstr>Zrno do zrna, pogača, kamen na kamen, palača </vt:lpstr>
      <vt:lpstr>Ko pišče več kot kura ve!</vt:lpstr>
      <vt:lpstr>In ker je </vt:lpstr>
      <vt:lpstr>Veliko uspeha TI želim!</vt:lpstr>
    </vt:vector>
  </TitlesOfParts>
  <Company>www.uciteljska.net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Zrno do zrna ...</dc:title>
  <dc:creator>Nataša</dc:creator>
  <cp:lastModifiedBy>Nataša Holy</cp:lastModifiedBy>
  <cp:revision>187</cp:revision>
  <dcterms:created xsi:type="dcterms:W3CDTF">2011-11-10T03:12:54Z</dcterms:created>
  <dcterms:modified xsi:type="dcterms:W3CDTF">2012-03-02T09:58:53Z</dcterms:modified>
</cp:coreProperties>
</file>