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3" r:id="rId3"/>
    <p:sldId id="264" r:id="rId4"/>
    <p:sldId id="265" r:id="rId5"/>
    <p:sldId id="269" r:id="rId6"/>
    <p:sldId id="271" r:id="rId7"/>
    <p:sldId id="272" r:id="rId8"/>
    <p:sldId id="285" r:id="rId9"/>
    <p:sldId id="281" r:id="rId10"/>
    <p:sldId id="283" r:id="rId11"/>
    <p:sldId id="273" r:id="rId12"/>
    <p:sldId id="274" r:id="rId13"/>
    <p:sldId id="261" r:id="rId14"/>
    <p:sldId id="282" r:id="rId15"/>
    <p:sldId id="276" r:id="rId16"/>
    <p:sldId id="277" r:id="rId17"/>
    <p:sldId id="284" r:id="rId18"/>
    <p:sldId id="286" r:id="rId19"/>
    <p:sldId id="278" r:id="rId20"/>
    <p:sldId id="280" r:id="rId21"/>
    <p:sldId id="287" r:id="rId22"/>
    <p:sldId id="260" r:id="rId2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CA2"/>
    <a:srgbClr val="002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53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73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53B36-7562-40F3-917C-E22A3643618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C9D267F-2B6E-4858-A5DA-2D640ADF85B4}">
      <dgm:prSet phldrT="[besedilo]" custT="1"/>
      <dgm:spPr>
        <a:solidFill>
          <a:schemeClr val="accent1">
            <a:lumMod val="9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sl-SI" sz="1600" b="1" dirty="0" smtClean="0">
              <a:solidFill>
                <a:schemeClr val="tx1"/>
              </a:solidFill>
            </a:rPr>
            <a:t>Ciljih sodobnega pouka geografije</a:t>
          </a:r>
          <a:endParaRPr lang="sl-SI" sz="1600" b="1" dirty="0">
            <a:solidFill>
              <a:schemeClr val="tx1"/>
            </a:solidFill>
          </a:endParaRPr>
        </a:p>
      </dgm:t>
    </dgm:pt>
    <dgm:pt modelId="{E6107105-00D2-4DE0-B5DE-20E27C7573D8}" type="parTrans" cxnId="{C2534EDF-8FF5-4457-BB21-B76D48994F0E}">
      <dgm:prSet/>
      <dgm:spPr/>
      <dgm:t>
        <a:bodyPr/>
        <a:lstStyle/>
        <a:p>
          <a:endParaRPr lang="sl-SI"/>
        </a:p>
      </dgm:t>
    </dgm:pt>
    <dgm:pt modelId="{FE11A401-295B-4332-B14D-77D8E37543DB}" type="sibTrans" cxnId="{C2534EDF-8FF5-4457-BB21-B76D48994F0E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l-SI"/>
        </a:p>
      </dgm:t>
    </dgm:pt>
    <dgm:pt modelId="{07773407-25EF-437C-A214-28CFEE6FCB8C}">
      <dgm:prSet phldrT="[besedilo]" custT="1"/>
      <dgm:spPr>
        <a:solidFill>
          <a:schemeClr val="accent1">
            <a:lumMod val="9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sl-SI" sz="1600" b="1" dirty="0" smtClean="0">
              <a:solidFill>
                <a:schemeClr val="tx1"/>
              </a:solidFill>
            </a:rPr>
            <a:t>Domačih mednarodnih dokumentih in priporočilih</a:t>
          </a:r>
          <a:endParaRPr lang="sl-SI" sz="1600" b="1" dirty="0">
            <a:solidFill>
              <a:schemeClr val="tx1"/>
            </a:solidFill>
          </a:endParaRPr>
        </a:p>
      </dgm:t>
    </dgm:pt>
    <dgm:pt modelId="{235EA3D6-F3F0-4CB4-8850-EC5160B03E2C}" type="parTrans" cxnId="{3F101C3B-1092-4184-9554-436356C8A8E9}">
      <dgm:prSet/>
      <dgm:spPr/>
      <dgm:t>
        <a:bodyPr/>
        <a:lstStyle/>
        <a:p>
          <a:endParaRPr lang="sl-SI"/>
        </a:p>
      </dgm:t>
    </dgm:pt>
    <dgm:pt modelId="{62D8BEC8-F678-446C-AA17-721BD4ACAE54}" type="sibTrans" cxnId="{3F101C3B-1092-4184-9554-436356C8A8E9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l-SI"/>
        </a:p>
      </dgm:t>
    </dgm:pt>
    <dgm:pt modelId="{65995A00-9BB0-428C-850E-D518835F1773}">
      <dgm:prSet phldrT="[besedilo]" custT="1"/>
      <dgm:spPr>
        <a:solidFill>
          <a:schemeClr val="accent1">
            <a:lumMod val="9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sl-SI" sz="1600" b="1" dirty="0" smtClean="0">
              <a:solidFill>
                <a:schemeClr val="tx1"/>
              </a:solidFill>
            </a:rPr>
            <a:t>Izobraževalnih smernicah 21. stol.</a:t>
          </a:r>
          <a:endParaRPr lang="sl-SI" sz="1600" b="1" dirty="0">
            <a:solidFill>
              <a:schemeClr val="tx1"/>
            </a:solidFill>
          </a:endParaRPr>
        </a:p>
      </dgm:t>
    </dgm:pt>
    <dgm:pt modelId="{AB4F84D7-177A-4BE8-BD1C-30E746582A00}" type="parTrans" cxnId="{01617664-F26A-4B69-ABDC-42534078118C}">
      <dgm:prSet/>
      <dgm:spPr/>
      <dgm:t>
        <a:bodyPr/>
        <a:lstStyle/>
        <a:p>
          <a:endParaRPr lang="sl-SI"/>
        </a:p>
      </dgm:t>
    </dgm:pt>
    <dgm:pt modelId="{C6EF07E4-FD03-4D17-9979-49F45B4A92C4}" type="sibTrans" cxnId="{01617664-F26A-4B69-ABDC-42534078118C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l-SI"/>
        </a:p>
      </dgm:t>
    </dgm:pt>
    <dgm:pt modelId="{314338F1-9759-4A39-9625-FCC068653939}">
      <dgm:prSet phldrT="[besedilo]" custT="1"/>
      <dgm:spPr>
        <a:solidFill>
          <a:schemeClr val="accent1">
            <a:lumMod val="9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sl-SI" sz="1600" b="1" dirty="0" smtClean="0">
              <a:solidFill>
                <a:schemeClr val="tx1"/>
              </a:solidFill>
            </a:rPr>
            <a:t>Rezultatih empirične raziskave</a:t>
          </a:r>
          <a:endParaRPr lang="sl-SI" sz="1600" b="1" dirty="0">
            <a:solidFill>
              <a:schemeClr val="tx1"/>
            </a:solidFill>
          </a:endParaRPr>
        </a:p>
      </dgm:t>
    </dgm:pt>
    <dgm:pt modelId="{126AB450-0B60-43E8-98A3-217D3B52E746}" type="parTrans" cxnId="{A437CCC0-7D1A-4BF6-8347-CCB6463228B7}">
      <dgm:prSet/>
      <dgm:spPr/>
      <dgm:t>
        <a:bodyPr/>
        <a:lstStyle/>
        <a:p>
          <a:endParaRPr lang="sl-SI"/>
        </a:p>
      </dgm:t>
    </dgm:pt>
    <dgm:pt modelId="{FF18459B-5F6A-4D24-984E-0F1C891CF7D8}" type="sibTrans" cxnId="{A437CCC0-7D1A-4BF6-8347-CCB6463228B7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l-SI"/>
        </a:p>
      </dgm:t>
    </dgm:pt>
    <dgm:pt modelId="{CBB7978F-337C-4879-AD1B-3AD283FB1A0F}">
      <dgm:prSet phldrT="[besedilo]" custT="1"/>
      <dgm:spPr>
        <a:solidFill>
          <a:schemeClr val="accent1">
            <a:lumMod val="9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sl-SI" sz="1600" b="1" dirty="0" smtClean="0">
              <a:solidFill>
                <a:schemeClr val="tx1"/>
              </a:solidFill>
            </a:rPr>
            <a:t>IKT opremi, ki jo imajo učitelji geografije na voljo</a:t>
          </a:r>
          <a:endParaRPr lang="sl-SI" sz="1600" b="1" dirty="0">
            <a:solidFill>
              <a:schemeClr val="tx1"/>
            </a:solidFill>
          </a:endParaRPr>
        </a:p>
      </dgm:t>
    </dgm:pt>
    <dgm:pt modelId="{B808727E-3305-4A59-9D77-15A4318A9A5A}" type="parTrans" cxnId="{A9C16C22-3CBC-434A-A01C-0E70ABBD9D34}">
      <dgm:prSet/>
      <dgm:spPr/>
      <dgm:t>
        <a:bodyPr/>
        <a:lstStyle/>
        <a:p>
          <a:endParaRPr lang="sl-SI"/>
        </a:p>
      </dgm:t>
    </dgm:pt>
    <dgm:pt modelId="{60B76B51-3E25-4A56-B06A-99208B601644}" type="sibTrans" cxnId="{A9C16C22-3CBC-434A-A01C-0E70ABBD9D34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l-SI"/>
        </a:p>
      </dgm:t>
    </dgm:pt>
    <dgm:pt modelId="{425F1229-150F-4AA2-AF72-434EB30AF04A}" type="pres">
      <dgm:prSet presAssocID="{C5653B36-7562-40F3-917C-E22A364361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9F320942-E671-489D-9F0E-BFF360E2F721}" type="pres">
      <dgm:prSet presAssocID="{CC9D267F-2B6E-4858-A5DA-2D640ADF85B4}" presName="node" presStyleLbl="node1" presStyleIdx="0" presStyleCnt="5" custScaleX="129129" custScaleY="11919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82A3130-B6CF-4979-A4F0-BC90F40EC386}" type="pres">
      <dgm:prSet presAssocID="{CC9D267F-2B6E-4858-A5DA-2D640ADF85B4}" presName="spNode" presStyleCnt="0"/>
      <dgm:spPr/>
    </dgm:pt>
    <dgm:pt modelId="{08BFFA18-C22D-4805-B2CB-929A3E7B456B}" type="pres">
      <dgm:prSet presAssocID="{FE11A401-295B-4332-B14D-77D8E37543DB}" presName="sibTrans" presStyleLbl="sibTrans1D1" presStyleIdx="0" presStyleCnt="5"/>
      <dgm:spPr/>
      <dgm:t>
        <a:bodyPr/>
        <a:lstStyle/>
        <a:p>
          <a:endParaRPr lang="sl-SI"/>
        </a:p>
      </dgm:t>
    </dgm:pt>
    <dgm:pt modelId="{D64FC38C-B093-4F02-BBAC-E67449D48DB6}" type="pres">
      <dgm:prSet presAssocID="{07773407-25EF-437C-A214-28CFEE6FCB8C}" presName="node" presStyleLbl="node1" presStyleIdx="1" presStyleCnt="5" custScaleX="160947" custScaleY="119196" custRadScaleRad="99552" custRadScaleInc="338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E4BAE4E-8B75-4305-943E-A74AACB0A542}" type="pres">
      <dgm:prSet presAssocID="{07773407-25EF-437C-A214-28CFEE6FCB8C}" presName="spNode" presStyleCnt="0"/>
      <dgm:spPr/>
    </dgm:pt>
    <dgm:pt modelId="{8FF93A91-C18C-4A50-AC19-71EB5D15A8EF}" type="pres">
      <dgm:prSet presAssocID="{62D8BEC8-F678-446C-AA17-721BD4ACAE54}" presName="sibTrans" presStyleLbl="sibTrans1D1" presStyleIdx="1" presStyleCnt="5"/>
      <dgm:spPr/>
      <dgm:t>
        <a:bodyPr/>
        <a:lstStyle/>
        <a:p>
          <a:endParaRPr lang="sl-SI"/>
        </a:p>
      </dgm:t>
    </dgm:pt>
    <dgm:pt modelId="{6AA0026B-168E-4FDC-9051-0149167EFF60}" type="pres">
      <dgm:prSet presAssocID="{65995A00-9BB0-428C-850E-D518835F1773}" presName="node" presStyleLbl="node1" presStyleIdx="2" presStyleCnt="5" custScaleX="129129" custScaleY="119196" custRadScaleRad="96413" custRadScaleInc="-3380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42ED15F-A551-4C0E-BA9F-8F548541076D}" type="pres">
      <dgm:prSet presAssocID="{65995A00-9BB0-428C-850E-D518835F1773}" presName="spNode" presStyleCnt="0"/>
      <dgm:spPr/>
    </dgm:pt>
    <dgm:pt modelId="{E9739F45-AD47-45B1-B4F7-F353238A86FB}" type="pres">
      <dgm:prSet presAssocID="{C6EF07E4-FD03-4D17-9979-49F45B4A92C4}" presName="sibTrans" presStyleLbl="sibTrans1D1" presStyleIdx="2" presStyleCnt="5"/>
      <dgm:spPr/>
      <dgm:t>
        <a:bodyPr/>
        <a:lstStyle/>
        <a:p>
          <a:endParaRPr lang="sl-SI"/>
        </a:p>
      </dgm:t>
    </dgm:pt>
    <dgm:pt modelId="{2B2439D0-07D3-40AA-A7E2-4885FE9F174F}" type="pres">
      <dgm:prSet presAssocID="{314338F1-9759-4A39-9625-FCC068653939}" presName="node" presStyleLbl="node1" presStyleIdx="3" presStyleCnt="5" custScaleX="129129" custScaleY="119196" custRadScaleRad="97051" custRadScaleInc="3544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3C992EB-EDBC-4716-8928-DB223F765001}" type="pres">
      <dgm:prSet presAssocID="{314338F1-9759-4A39-9625-FCC068653939}" presName="spNode" presStyleCnt="0"/>
      <dgm:spPr/>
    </dgm:pt>
    <dgm:pt modelId="{535A91D2-436C-437A-A27B-ED0F37000DC3}" type="pres">
      <dgm:prSet presAssocID="{FF18459B-5F6A-4D24-984E-0F1C891CF7D8}" presName="sibTrans" presStyleLbl="sibTrans1D1" presStyleIdx="3" presStyleCnt="5"/>
      <dgm:spPr/>
      <dgm:t>
        <a:bodyPr/>
        <a:lstStyle/>
        <a:p>
          <a:endParaRPr lang="sl-SI"/>
        </a:p>
      </dgm:t>
    </dgm:pt>
    <dgm:pt modelId="{55F9207D-AE10-421E-A0B8-F137AFEDCAF6}" type="pres">
      <dgm:prSet presAssocID="{CBB7978F-337C-4879-AD1B-3AD283FB1A0F}" presName="node" presStyleLbl="node1" presStyleIdx="4" presStyleCnt="5" custScaleX="168826" custScaleY="119196" custRadScaleRad="103301" custRadScaleInc="-605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2173FDB-7BFF-456E-BCD9-443CEE212F08}" type="pres">
      <dgm:prSet presAssocID="{CBB7978F-337C-4879-AD1B-3AD283FB1A0F}" presName="spNode" presStyleCnt="0"/>
      <dgm:spPr/>
    </dgm:pt>
    <dgm:pt modelId="{1B614992-E6FB-4CDF-A3BD-EEBA519F385A}" type="pres">
      <dgm:prSet presAssocID="{60B76B51-3E25-4A56-B06A-99208B601644}" presName="sibTrans" presStyleLbl="sibTrans1D1" presStyleIdx="4" presStyleCnt="5"/>
      <dgm:spPr/>
      <dgm:t>
        <a:bodyPr/>
        <a:lstStyle/>
        <a:p>
          <a:endParaRPr lang="sl-SI"/>
        </a:p>
      </dgm:t>
    </dgm:pt>
  </dgm:ptLst>
  <dgm:cxnLst>
    <dgm:cxn modelId="{586DAA87-A965-4919-A2E5-9E889F07F5C5}" type="presOf" srcId="{314338F1-9759-4A39-9625-FCC068653939}" destId="{2B2439D0-07D3-40AA-A7E2-4885FE9F174F}" srcOrd="0" destOrd="0" presId="urn:microsoft.com/office/officeart/2005/8/layout/cycle6"/>
    <dgm:cxn modelId="{F97720A2-4549-4BBA-941E-FDC5E59EBB73}" type="presOf" srcId="{07773407-25EF-437C-A214-28CFEE6FCB8C}" destId="{D64FC38C-B093-4F02-BBAC-E67449D48DB6}" srcOrd="0" destOrd="0" presId="urn:microsoft.com/office/officeart/2005/8/layout/cycle6"/>
    <dgm:cxn modelId="{E1B2B4CD-8B1C-4FE5-8D05-F1BF0096B0DB}" type="presOf" srcId="{62D8BEC8-F678-446C-AA17-721BD4ACAE54}" destId="{8FF93A91-C18C-4A50-AC19-71EB5D15A8EF}" srcOrd="0" destOrd="0" presId="urn:microsoft.com/office/officeart/2005/8/layout/cycle6"/>
    <dgm:cxn modelId="{C2534EDF-8FF5-4457-BB21-B76D48994F0E}" srcId="{C5653B36-7562-40F3-917C-E22A3643618E}" destId="{CC9D267F-2B6E-4858-A5DA-2D640ADF85B4}" srcOrd="0" destOrd="0" parTransId="{E6107105-00D2-4DE0-B5DE-20E27C7573D8}" sibTransId="{FE11A401-295B-4332-B14D-77D8E37543DB}"/>
    <dgm:cxn modelId="{254EB790-A4B2-4DC2-8185-89913C038EF3}" type="presOf" srcId="{FF18459B-5F6A-4D24-984E-0F1C891CF7D8}" destId="{535A91D2-436C-437A-A27B-ED0F37000DC3}" srcOrd="0" destOrd="0" presId="urn:microsoft.com/office/officeart/2005/8/layout/cycle6"/>
    <dgm:cxn modelId="{9FE7E704-48F0-4E71-80A9-3959B18EF93F}" type="presOf" srcId="{C5653B36-7562-40F3-917C-E22A3643618E}" destId="{425F1229-150F-4AA2-AF72-434EB30AF04A}" srcOrd="0" destOrd="0" presId="urn:microsoft.com/office/officeart/2005/8/layout/cycle6"/>
    <dgm:cxn modelId="{A9C16C22-3CBC-434A-A01C-0E70ABBD9D34}" srcId="{C5653B36-7562-40F3-917C-E22A3643618E}" destId="{CBB7978F-337C-4879-AD1B-3AD283FB1A0F}" srcOrd="4" destOrd="0" parTransId="{B808727E-3305-4A59-9D77-15A4318A9A5A}" sibTransId="{60B76B51-3E25-4A56-B06A-99208B601644}"/>
    <dgm:cxn modelId="{CEDB2C64-52A4-4F91-8E37-E52CF76AFCAE}" type="presOf" srcId="{C6EF07E4-FD03-4D17-9979-49F45B4A92C4}" destId="{E9739F45-AD47-45B1-B4F7-F353238A86FB}" srcOrd="0" destOrd="0" presId="urn:microsoft.com/office/officeart/2005/8/layout/cycle6"/>
    <dgm:cxn modelId="{950DCBB9-14CA-418F-8477-D99E7B62C9F0}" type="presOf" srcId="{60B76B51-3E25-4A56-B06A-99208B601644}" destId="{1B614992-E6FB-4CDF-A3BD-EEBA519F385A}" srcOrd="0" destOrd="0" presId="urn:microsoft.com/office/officeart/2005/8/layout/cycle6"/>
    <dgm:cxn modelId="{9647AF51-87BA-427C-8B37-BC87CF8BA180}" type="presOf" srcId="{FE11A401-295B-4332-B14D-77D8E37543DB}" destId="{08BFFA18-C22D-4805-B2CB-929A3E7B456B}" srcOrd="0" destOrd="0" presId="urn:microsoft.com/office/officeart/2005/8/layout/cycle6"/>
    <dgm:cxn modelId="{A437CCC0-7D1A-4BF6-8347-CCB6463228B7}" srcId="{C5653B36-7562-40F3-917C-E22A3643618E}" destId="{314338F1-9759-4A39-9625-FCC068653939}" srcOrd="3" destOrd="0" parTransId="{126AB450-0B60-43E8-98A3-217D3B52E746}" sibTransId="{FF18459B-5F6A-4D24-984E-0F1C891CF7D8}"/>
    <dgm:cxn modelId="{01617664-F26A-4B69-ABDC-42534078118C}" srcId="{C5653B36-7562-40F3-917C-E22A3643618E}" destId="{65995A00-9BB0-428C-850E-D518835F1773}" srcOrd="2" destOrd="0" parTransId="{AB4F84D7-177A-4BE8-BD1C-30E746582A00}" sibTransId="{C6EF07E4-FD03-4D17-9979-49F45B4A92C4}"/>
    <dgm:cxn modelId="{3B7C5BC0-02EA-48A4-9826-0D861DCB703B}" type="presOf" srcId="{65995A00-9BB0-428C-850E-D518835F1773}" destId="{6AA0026B-168E-4FDC-9051-0149167EFF60}" srcOrd="0" destOrd="0" presId="urn:microsoft.com/office/officeart/2005/8/layout/cycle6"/>
    <dgm:cxn modelId="{3F101C3B-1092-4184-9554-436356C8A8E9}" srcId="{C5653B36-7562-40F3-917C-E22A3643618E}" destId="{07773407-25EF-437C-A214-28CFEE6FCB8C}" srcOrd="1" destOrd="0" parTransId="{235EA3D6-F3F0-4CB4-8850-EC5160B03E2C}" sibTransId="{62D8BEC8-F678-446C-AA17-721BD4ACAE54}"/>
    <dgm:cxn modelId="{4A0911F2-3F6A-41AE-8355-EE84F4C7F744}" type="presOf" srcId="{CBB7978F-337C-4879-AD1B-3AD283FB1A0F}" destId="{55F9207D-AE10-421E-A0B8-F137AFEDCAF6}" srcOrd="0" destOrd="0" presId="urn:microsoft.com/office/officeart/2005/8/layout/cycle6"/>
    <dgm:cxn modelId="{62360262-8B90-452D-9734-82145D3F1139}" type="presOf" srcId="{CC9D267F-2B6E-4858-A5DA-2D640ADF85B4}" destId="{9F320942-E671-489D-9F0E-BFF360E2F721}" srcOrd="0" destOrd="0" presId="urn:microsoft.com/office/officeart/2005/8/layout/cycle6"/>
    <dgm:cxn modelId="{BFD85BE8-882D-4BE3-8D3A-245818B991E3}" type="presParOf" srcId="{425F1229-150F-4AA2-AF72-434EB30AF04A}" destId="{9F320942-E671-489D-9F0E-BFF360E2F721}" srcOrd="0" destOrd="0" presId="urn:microsoft.com/office/officeart/2005/8/layout/cycle6"/>
    <dgm:cxn modelId="{5FF32BF4-F088-400B-96F2-842AB567EF0A}" type="presParOf" srcId="{425F1229-150F-4AA2-AF72-434EB30AF04A}" destId="{B82A3130-B6CF-4979-A4F0-BC90F40EC386}" srcOrd="1" destOrd="0" presId="urn:microsoft.com/office/officeart/2005/8/layout/cycle6"/>
    <dgm:cxn modelId="{7983E42F-EC98-417C-B9E1-848CA272D824}" type="presParOf" srcId="{425F1229-150F-4AA2-AF72-434EB30AF04A}" destId="{08BFFA18-C22D-4805-B2CB-929A3E7B456B}" srcOrd="2" destOrd="0" presId="urn:microsoft.com/office/officeart/2005/8/layout/cycle6"/>
    <dgm:cxn modelId="{F0A3A4FB-0231-4584-970B-08F87F598BD9}" type="presParOf" srcId="{425F1229-150F-4AA2-AF72-434EB30AF04A}" destId="{D64FC38C-B093-4F02-BBAC-E67449D48DB6}" srcOrd="3" destOrd="0" presId="urn:microsoft.com/office/officeart/2005/8/layout/cycle6"/>
    <dgm:cxn modelId="{6944DBAF-8547-4A55-9E5C-2373E47B17A0}" type="presParOf" srcId="{425F1229-150F-4AA2-AF72-434EB30AF04A}" destId="{EE4BAE4E-8B75-4305-943E-A74AACB0A542}" srcOrd="4" destOrd="0" presId="urn:microsoft.com/office/officeart/2005/8/layout/cycle6"/>
    <dgm:cxn modelId="{0894D131-92D2-47CA-AD54-7587D963D689}" type="presParOf" srcId="{425F1229-150F-4AA2-AF72-434EB30AF04A}" destId="{8FF93A91-C18C-4A50-AC19-71EB5D15A8EF}" srcOrd="5" destOrd="0" presId="urn:microsoft.com/office/officeart/2005/8/layout/cycle6"/>
    <dgm:cxn modelId="{CA59AB62-28F1-4942-A8AD-D614EFF40E95}" type="presParOf" srcId="{425F1229-150F-4AA2-AF72-434EB30AF04A}" destId="{6AA0026B-168E-4FDC-9051-0149167EFF60}" srcOrd="6" destOrd="0" presId="urn:microsoft.com/office/officeart/2005/8/layout/cycle6"/>
    <dgm:cxn modelId="{CB320F7A-2E9A-42A5-8107-EE2AE3556051}" type="presParOf" srcId="{425F1229-150F-4AA2-AF72-434EB30AF04A}" destId="{E42ED15F-A551-4C0E-BA9F-8F548541076D}" srcOrd="7" destOrd="0" presId="urn:microsoft.com/office/officeart/2005/8/layout/cycle6"/>
    <dgm:cxn modelId="{6CB34196-72CC-4BA5-AA07-B363DBF0B676}" type="presParOf" srcId="{425F1229-150F-4AA2-AF72-434EB30AF04A}" destId="{E9739F45-AD47-45B1-B4F7-F353238A86FB}" srcOrd="8" destOrd="0" presId="urn:microsoft.com/office/officeart/2005/8/layout/cycle6"/>
    <dgm:cxn modelId="{DBC1B117-AF9C-4695-B8E5-9476E1FDE30E}" type="presParOf" srcId="{425F1229-150F-4AA2-AF72-434EB30AF04A}" destId="{2B2439D0-07D3-40AA-A7E2-4885FE9F174F}" srcOrd="9" destOrd="0" presId="urn:microsoft.com/office/officeart/2005/8/layout/cycle6"/>
    <dgm:cxn modelId="{7B212C54-43E3-4F5F-99FA-9E19221C18B4}" type="presParOf" srcId="{425F1229-150F-4AA2-AF72-434EB30AF04A}" destId="{23C992EB-EDBC-4716-8928-DB223F765001}" srcOrd="10" destOrd="0" presId="urn:microsoft.com/office/officeart/2005/8/layout/cycle6"/>
    <dgm:cxn modelId="{48595039-D425-4BFE-9EFE-2CB27D71A071}" type="presParOf" srcId="{425F1229-150F-4AA2-AF72-434EB30AF04A}" destId="{535A91D2-436C-437A-A27B-ED0F37000DC3}" srcOrd="11" destOrd="0" presId="urn:microsoft.com/office/officeart/2005/8/layout/cycle6"/>
    <dgm:cxn modelId="{C6C58CB1-7923-422B-B1C0-C44938C2B9C4}" type="presParOf" srcId="{425F1229-150F-4AA2-AF72-434EB30AF04A}" destId="{55F9207D-AE10-421E-A0B8-F137AFEDCAF6}" srcOrd="12" destOrd="0" presId="urn:microsoft.com/office/officeart/2005/8/layout/cycle6"/>
    <dgm:cxn modelId="{79BD0C05-71E2-4212-BE73-34B4425047B6}" type="presParOf" srcId="{425F1229-150F-4AA2-AF72-434EB30AF04A}" destId="{F2173FDB-7BFF-456E-BCD9-443CEE212F08}" srcOrd="13" destOrd="0" presId="urn:microsoft.com/office/officeart/2005/8/layout/cycle6"/>
    <dgm:cxn modelId="{3B9E42EB-D3F7-40F7-B571-746B02E0DA25}" type="presParOf" srcId="{425F1229-150F-4AA2-AF72-434EB30AF04A}" destId="{1B614992-E6FB-4CDF-A3BD-EEBA519F385A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AAE92-3B7C-4565-A515-33EF048572C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C67CC36-F8FF-429B-A0EE-9F7C620C581D}">
      <dgm:prSet phldrT="[besedilo]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sl-SI" dirty="0" smtClean="0">
              <a:solidFill>
                <a:schemeClr val="tx1"/>
              </a:solidFill>
            </a:rPr>
            <a:t>1.</a:t>
          </a:r>
          <a:endParaRPr lang="sl-SI" dirty="0">
            <a:solidFill>
              <a:schemeClr val="tx1"/>
            </a:solidFill>
          </a:endParaRPr>
        </a:p>
      </dgm:t>
    </dgm:pt>
    <dgm:pt modelId="{4FDF3672-FA63-4DCC-A519-54DC1293C39F}" type="parTrans" cxnId="{23E016E1-36EE-49FC-B9E2-0D6231E7B7E4}">
      <dgm:prSet/>
      <dgm:spPr/>
      <dgm:t>
        <a:bodyPr/>
        <a:lstStyle/>
        <a:p>
          <a:endParaRPr lang="sl-SI"/>
        </a:p>
      </dgm:t>
    </dgm:pt>
    <dgm:pt modelId="{787833E4-5A69-4C0A-824E-8A3E5F3F5B83}" type="sibTrans" cxnId="{23E016E1-36EE-49FC-B9E2-0D6231E7B7E4}">
      <dgm:prSet/>
      <dgm:spPr/>
      <dgm:t>
        <a:bodyPr/>
        <a:lstStyle/>
        <a:p>
          <a:endParaRPr lang="sl-SI"/>
        </a:p>
      </dgm:t>
    </dgm:pt>
    <dgm:pt modelId="{6DABA0A5-92D6-4D2C-AE6A-3FAE24FA5247}">
      <dgm:prSet phldrT="[besedilo]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sl-SI" dirty="0" smtClean="0">
              <a:solidFill>
                <a:schemeClr val="tx1"/>
              </a:solidFill>
            </a:rPr>
            <a:t>Ciljne skupine, ki jim je IKT namenjen</a:t>
          </a:r>
          <a:endParaRPr lang="sl-SI" dirty="0">
            <a:solidFill>
              <a:schemeClr val="tx1"/>
            </a:solidFill>
          </a:endParaRPr>
        </a:p>
      </dgm:t>
    </dgm:pt>
    <dgm:pt modelId="{57CBB8CD-04D5-4F00-A0FF-0C083D642C94}" type="parTrans" cxnId="{2F52B061-05C5-4340-9335-7095DEE43641}">
      <dgm:prSet/>
      <dgm:spPr/>
      <dgm:t>
        <a:bodyPr/>
        <a:lstStyle/>
        <a:p>
          <a:endParaRPr lang="sl-SI"/>
        </a:p>
      </dgm:t>
    </dgm:pt>
    <dgm:pt modelId="{132A5327-A9F7-48B5-8410-137C6A030C70}" type="sibTrans" cxnId="{2F52B061-05C5-4340-9335-7095DEE43641}">
      <dgm:prSet/>
      <dgm:spPr/>
      <dgm:t>
        <a:bodyPr/>
        <a:lstStyle/>
        <a:p>
          <a:endParaRPr lang="sl-SI"/>
        </a:p>
      </dgm:t>
    </dgm:pt>
    <dgm:pt modelId="{96E086C7-4BD1-41CC-A35D-A6EF72715D4C}">
      <dgm:prSet phldrT="[besedilo]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sl-SI" dirty="0" smtClean="0">
              <a:solidFill>
                <a:schemeClr val="tx1"/>
              </a:solidFill>
            </a:rPr>
            <a:t>2. </a:t>
          </a:r>
          <a:endParaRPr lang="sl-SI" dirty="0">
            <a:solidFill>
              <a:schemeClr val="tx1"/>
            </a:solidFill>
          </a:endParaRPr>
        </a:p>
      </dgm:t>
    </dgm:pt>
    <dgm:pt modelId="{F7427D98-6014-4D25-AA46-079FEDC89DAC}" type="parTrans" cxnId="{1FFB5D5A-6B3A-4AC8-BC1B-E58000B6D392}">
      <dgm:prSet/>
      <dgm:spPr/>
      <dgm:t>
        <a:bodyPr/>
        <a:lstStyle/>
        <a:p>
          <a:endParaRPr lang="sl-SI"/>
        </a:p>
      </dgm:t>
    </dgm:pt>
    <dgm:pt modelId="{97A2D066-2A6D-43BA-A611-B42991CEF397}" type="sibTrans" cxnId="{1FFB5D5A-6B3A-4AC8-BC1B-E58000B6D392}">
      <dgm:prSet/>
      <dgm:spPr/>
      <dgm:t>
        <a:bodyPr/>
        <a:lstStyle/>
        <a:p>
          <a:endParaRPr lang="sl-SI"/>
        </a:p>
      </dgm:t>
    </dgm:pt>
    <dgm:pt modelId="{D3028433-4FFA-4232-9EFC-0B498D8D35FC}">
      <dgm:prSet phldrT="[besedilo]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sl-SI" dirty="0" smtClean="0">
              <a:solidFill>
                <a:schemeClr val="tx1"/>
              </a:solidFill>
            </a:rPr>
            <a:t>Namen uporabe IKT, razčlenjen po smernicah učnih načrtov</a:t>
          </a:r>
          <a:endParaRPr lang="sl-SI" dirty="0">
            <a:solidFill>
              <a:schemeClr val="tx1"/>
            </a:solidFill>
          </a:endParaRPr>
        </a:p>
      </dgm:t>
    </dgm:pt>
    <dgm:pt modelId="{F9D8693E-7C64-47DE-8655-59763F6C0EFD}" type="parTrans" cxnId="{71CF47F5-D7A2-44CB-AC16-6EFE4CDAF4C9}">
      <dgm:prSet/>
      <dgm:spPr/>
      <dgm:t>
        <a:bodyPr/>
        <a:lstStyle/>
        <a:p>
          <a:endParaRPr lang="sl-SI"/>
        </a:p>
      </dgm:t>
    </dgm:pt>
    <dgm:pt modelId="{8A0CA7DE-483F-430E-997F-FD1DD1E64198}" type="sibTrans" cxnId="{71CF47F5-D7A2-44CB-AC16-6EFE4CDAF4C9}">
      <dgm:prSet/>
      <dgm:spPr/>
      <dgm:t>
        <a:bodyPr/>
        <a:lstStyle/>
        <a:p>
          <a:endParaRPr lang="sl-SI"/>
        </a:p>
      </dgm:t>
    </dgm:pt>
    <dgm:pt modelId="{C8BD20D4-1AD5-4D5A-8873-30723EBA1BE8}">
      <dgm:prSet phldrT="[besedilo]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sl-SI" dirty="0" smtClean="0">
              <a:solidFill>
                <a:schemeClr val="tx1"/>
              </a:solidFill>
            </a:rPr>
            <a:t>3.</a:t>
          </a:r>
          <a:endParaRPr lang="sl-SI" dirty="0">
            <a:solidFill>
              <a:schemeClr val="tx1"/>
            </a:solidFill>
          </a:endParaRPr>
        </a:p>
      </dgm:t>
    </dgm:pt>
    <dgm:pt modelId="{6669FAE6-0140-4C5F-B10A-470B7F993E5A}" type="parTrans" cxnId="{B27BC25E-FA9A-46B9-8771-F42CE572485B}">
      <dgm:prSet/>
      <dgm:spPr/>
      <dgm:t>
        <a:bodyPr/>
        <a:lstStyle/>
        <a:p>
          <a:endParaRPr lang="sl-SI"/>
        </a:p>
      </dgm:t>
    </dgm:pt>
    <dgm:pt modelId="{C28B1F2C-A4CB-4015-9C2C-2400C4488BFD}" type="sibTrans" cxnId="{B27BC25E-FA9A-46B9-8771-F42CE572485B}">
      <dgm:prSet/>
      <dgm:spPr/>
      <dgm:t>
        <a:bodyPr/>
        <a:lstStyle/>
        <a:p>
          <a:endParaRPr lang="sl-SI"/>
        </a:p>
      </dgm:t>
    </dgm:pt>
    <dgm:pt modelId="{7979884E-D8B1-42F8-8F90-B000EA01F676}">
      <dgm:prSet phldrT="[besedilo]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sl-SI" dirty="0" smtClean="0">
              <a:solidFill>
                <a:schemeClr val="tx1"/>
              </a:solidFill>
            </a:rPr>
            <a:t>Mediji in vsebine</a:t>
          </a:r>
          <a:endParaRPr lang="sl-SI" dirty="0">
            <a:solidFill>
              <a:schemeClr val="tx1"/>
            </a:solidFill>
          </a:endParaRPr>
        </a:p>
      </dgm:t>
    </dgm:pt>
    <dgm:pt modelId="{FDAE84E7-2CC2-4782-8B5B-908636DA3DDC}" type="parTrans" cxnId="{8EB1AF1E-FAD4-48B0-BD48-A5F58F5457ED}">
      <dgm:prSet/>
      <dgm:spPr/>
      <dgm:t>
        <a:bodyPr/>
        <a:lstStyle/>
        <a:p>
          <a:endParaRPr lang="sl-SI"/>
        </a:p>
      </dgm:t>
    </dgm:pt>
    <dgm:pt modelId="{6AA28931-A510-4C79-AD23-44BB6141C15C}" type="sibTrans" cxnId="{8EB1AF1E-FAD4-48B0-BD48-A5F58F5457ED}">
      <dgm:prSet/>
      <dgm:spPr/>
      <dgm:t>
        <a:bodyPr/>
        <a:lstStyle/>
        <a:p>
          <a:endParaRPr lang="sl-SI"/>
        </a:p>
      </dgm:t>
    </dgm:pt>
    <dgm:pt modelId="{AF4A7E65-8219-44EE-8546-33D7600B7256}" type="pres">
      <dgm:prSet presAssocID="{B27AAE92-3B7C-4565-A515-33EF048572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40597389-B3F2-4E59-A662-6FEB77A22869}" type="pres">
      <dgm:prSet presAssocID="{0C67CC36-F8FF-429B-A0EE-9F7C620C58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08AE53E-C517-4111-8452-1860244646B0}" type="pres">
      <dgm:prSet presAssocID="{787833E4-5A69-4C0A-824E-8A3E5F3F5B83}" presName="sibTrans" presStyleCnt="0"/>
      <dgm:spPr/>
    </dgm:pt>
    <dgm:pt modelId="{19B4E73B-8D37-44F2-BB69-D24B3AD2E483}" type="pres">
      <dgm:prSet presAssocID="{96E086C7-4BD1-41CC-A35D-A6EF72715D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070793C-AC39-4DDB-A21D-869D46FF11AF}" type="pres">
      <dgm:prSet presAssocID="{97A2D066-2A6D-43BA-A611-B42991CEF397}" presName="sibTrans" presStyleCnt="0"/>
      <dgm:spPr/>
    </dgm:pt>
    <dgm:pt modelId="{C29A40CF-A811-4AD2-BB68-C3ACAEBC5C86}" type="pres">
      <dgm:prSet presAssocID="{C8BD20D4-1AD5-4D5A-8873-30723EBA1B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090A233-AE13-40EE-82FE-28E9DE7D1192}" type="presOf" srcId="{6DABA0A5-92D6-4D2C-AE6A-3FAE24FA5247}" destId="{40597389-B3F2-4E59-A662-6FEB77A22869}" srcOrd="0" destOrd="1" presId="urn:microsoft.com/office/officeart/2005/8/layout/hList6"/>
    <dgm:cxn modelId="{2F52B061-05C5-4340-9335-7095DEE43641}" srcId="{0C67CC36-F8FF-429B-A0EE-9F7C620C581D}" destId="{6DABA0A5-92D6-4D2C-AE6A-3FAE24FA5247}" srcOrd="0" destOrd="0" parTransId="{57CBB8CD-04D5-4F00-A0FF-0C083D642C94}" sibTransId="{132A5327-A9F7-48B5-8410-137C6A030C70}"/>
    <dgm:cxn modelId="{B3EEEC99-5A06-4A3A-A2CC-CE41FCEB97CD}" type="presOf" srcId="{7979884E-D8B1-42F8-8F90-B000EA01F676}" destId="{C29A40CF-A811-4AD2-BB68-C3ACAEBC5C86}" srcOrd="0" destOrd="1" presId="urn:microsoft.com/office/officeart/2005/8/layout/hList6"/>
    <dgm:cxn modelId="{23E016E1-36EE-49FC-B9E2-0D6231E7B7E4}" srcId="{B27AAE92-3B7C-4565-A515-33EF048572CE}" destId="{0C67CC36-F8FF-429B-A0EE-9F7C620C581D}" srcOrd="0" destOrd="0" parTransId="{4FDF3672-FA63-4DCC-A519-54DC1293C39F}" sibTransId="{787833E4-5A69-4C0A-824E-8A3E5F3F5B83}"/>
    <dgm:cxn modelId="{C57918EE-A516-4E83-A63D-56CE292A2E81}" type="presOf" srcId="{C8BD20D4-1AD5-4D5A-8873-30723EBA1BE8}" destId="{C29A40CF-A811-4AD2-BB68-C3ACAEBC5C86}" srcOrd="0" destOrd="0" presId="urn:microsoft.com/office/officeart/2005/8/layout/hList6"/>
    <dgm:cxn modelId="{59E5172C-44F8-4CF2-AC13-AF719D22FA1C}" type="presOf" srcId="{0C67CC36-F8FF-429B-A0EE-9F7C620C581D}" destId="{40597389-B3F2-4E59-A662-6FEB77A22869}" srcOrd="0" destOrd="0" presId="urn:microsoft.com/office/officeart/2005/8/layout/hList6"/>
    <dgm:cxn modelId="{8EB1AF1E-FAD4-48B0-BD48-A5F58F5457ED}" srcId="{C8BD20D4-1AD5-4D5A-8873-30723EBA1BE8}" destId="{7979884E-D8B1-42F8-8F90-B000EA01F676}" srcOrd="0" destOrd="0" parTransId="{FDAE84E7-2CC2-4782-8B5B-908636DA3DDC}" sibTransId="{6AA28931-A510-4C79-AD23-44BB6141C15C}"/>
    <dgm:cxn modelId="{1C2422E7-3B10-457F-8305-3DE2B3C6E91E}" type="presOf" srcId="{96E086C7-4BD1-41CC-A35D-A6EF72715D4C}" destId="{19B4E73B-8D37-44F2-BB69-D24B3AD2E483}" srcOrd="0" destOrd="0" presId="urn:microsoft.com/office/officeart/2005/8/layout/hList6"/>
    <dgm:cxn modelId="{1D278367-1176-423B-86AA-9364A086E5E1}" type="presOf" srcId="{D3028433-4FFA-4232-9EFC-0B498D8D35FC}" destId="{19B4E73B-8D37-44F2-BB69-D24B3AD2E483}" srcOrd="0" destOrd="1" presId="urn:microsoft.com/office/officeart/2005/8/layout/hList6"/>
    <dgm:cxn modelId="{71CF47F5-D7A2-44CB-AC16-6EFE4CDAF4C9}" srcId="{96E086C7-4BD1-41CC-A35D-A6EF72715D4C}" destId="{D3028433-4FFA-4232-9EFC-0B498D8D35FC}" srcOrd="0" destOrd="0" parTransId="{F9D8693E-7C64-47DE-8655-59763F6C0EFD}" sibTransId="{8A0CA7DE-483F-430E-997F-FD1DD1E64198}"/>
    <dgm:cxn modelId="{B27BC25E-FA9A-46B9-8771-F42CE572485B}" srcId="{B27AAE92-3B7C-4565-A515-33EF048572CE}" destId="{C8BD20D4-1AD5-4D5A-8873-30723EBA1BE8}" srcOrd="2" destOrd="0" parTransId="{6669FAE6-0140-4C5F-B10A-470B7F993E5A}" sibTransId="{C28B1F2C-A4CB-4015-9C2C-2400C4488BFD}"/>
    <dgm:cxn modelId="{408EE204-AFE6-407D-AAE0-2798B42AA51F}" type="presOf" srcId="{B27AAE92-3B7C-4565-A515-33EF048572CE}" destId="{AF4A7E65-8219-44EE-8546-33D7600B7256}" srcOrd="0" destOrd="0" presId="urn:microsoft.com/office/officeart/2005/8/layout/hList6"/>
    <dgm:cxn modelId="{1FFB5D5A-6B3A-4AC8-BC1B-E58000B6D392}" srcId="{B27AAE92-3B7C-4565-A515-33EF048572CE}" destId="{96E086C7-4BD1-41CC-A35D-A6EF72715D4C}" srcOrd="1" destOrd="0" parTransId="{F7427D98-6014-4D25-AA46-079FEDC89DAC}" sibTransId="{97A2D066-2A6D-43BA-A611-B42991CEF397}"/>
    <dgm:cxn modelId="{D151E4C9-39FB-4F78-BF33-69CE982A849F}" type="presParOf" srcId="{AF4A7E65-8219-44EE-8546-33D7600B7256}" destId="{40597389-B3F2-4E59-A662-6FEB77A22869}" srcOrd="0" destOrd="0" presId="urn:microsoft.com/office/officeart/2005/8/layout/hList6"/>
    <dgm:cxn modelId="{C15713E2-6DA7-454B-BC3C-092700245950}" type="presParOf" srcId="{AF4A7E65-8219-44EE-8546-33D7600B7256}" destId="{408AE53E-C517-4111-8452-1860244646B0}" srcOrd="1" destOrd="0" presId="urn:microsoft.com/office/officeart/2005/8/layout/hList6"/>
    <dgm:cxn modelId="{E71D3329-B13B-417E-A104-37E6BAE7027E}" type="presParOf" srcId="{AF4A7E65-8219-44EE-8546-33D7600B7256}" destId="{19B4E73B-8D37-44F2-BB69-D24B3AD2E483}" srcOrd="2" destOrd="0" presId="urn:microsoft.com/office/officeart/2005/8/layout/hList6"/>
    <dgm:cxn modelId="{DEA197B5-5D34-449E-BA90-063E52BC7E5B}" type="presParOf" srcId="{AF4A7E65-8219-44EE-8546-33D7600B7256}" destId="{0070793C-AC39-4DDB-A21D-869D46FF11AF}" srcOrd="3" destOrd="0" presId="urn:microsoft.com/office/officeart/2005/8/layout/hList6"/>
    <dgm:cxn modelId="{80286622-CEFE-41D4-BBE4-E77CBBD9C680}" type="presParOf" srcId="{AF4A7E65-8219-44EE-8546-33D7600B7256}" destId="{C29A40CF-A811-4AD2-BB68-C3ACAEBC5C8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A24292-737F-4F1A-A86D-49ABD1662F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18A2B82-2C6E-40FC-855B-21BA041B040C}">
      <dgm:prSet phldrT="[besedil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l-SI" dirty="0" smtClean="0">
              <a:solidFill>
                <a:schemeClr val="tx1"/>
              </a:solidFill>
            </a:rPr>
            <a:t>JE NAMENJEN</a:t>
          </a:r>
          <a:endParaRPr lang="sl-SI" dirty="0">
            <a:solidFill>
              <a:schemeClr val="tx1"/>
            </a:solidFill>
          </a:endParaRPr>
        </a:p>
      </dgm:t>
    </dgm:pt>
    <dgm:pt modelId="{023EA852-3301-4CDA-9E16-EB4D2AD9FDD4}" type="parTrans" cxnId="{E839B8EA-F4EF-4D64-8A1E-EF9728C81579}">
      <dgm:prSet/>
      <dgm:spPr/>
      <dgm:t>
        <a:bodyPr/>
        <a:lstStyle/>
        <a:p>
          <a:endParaRPr lang="sl-SI"/>
        </a:p>
      </dgm:t>
    </dgm:pt>
    <dgm:pt modelId="{486FC6D6-4FD5-4628-963C-9084450AADEF}" type="sibTrans" cxnId="{E839B8EA-F4EF-4D64-8A1E-EF9728C81579}">
      <dgm:prSet/>
      <dgm:spPr/>
      <dgm:t>
        <a:bodyPr/>
        <a:lstStyle/>
        <a:p>
          <a:endParaRPr lang="sl-SI"/>
        </a:p>
      </dgm:t>
    </dgm:pt>
    <dgm:pt modelId="{0030B8DF-D761-486F-8526-DC232B47EFC7}">
      <dgm:prSet phldrT="[besedilo]" custT="1"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r>
            <a:rPr lang="sl-SI" sz="2400" dirty="0" smtClean="0"/>
            <a:t>vsem sodelujočim v VIP</a:t>
          </a:r>
          <a:endParaRPr lang="sl-SI" sz="2400" dirty="0"/>
        </a:p>
      </dgm:t>
    </dgm:pt>
    <dgm:pt modelId="{A7AA5992-9624-4FFA-A499-E3C8D55D6894}" type="parTrans" cxnId="{DEACE72A-69BA-4476-8369-1F67B4CF01B4}">
      <dgm:prSet/>
      <dgm:spPr/>
      <dgm:t>
        <a:bodyPr/>
        <a:lstStyle/>
        <a:p>
          <a:endParaRPr lang="sl-SI"/>
        </a:p>
      </dgm:t>
    </dgm:pt>
    <dgm:pt modelId="{156D6ED6-65AB-417B-B92C-07E146739856}" type="sibTrans" cxnId="{DEACE72A-69BA-4476-8369-1F67B4CF01B4}">
      <dgm:prSet/>
      <dgm:spPr/>
      <dgm:t>
        <a:bodyPr/>
        <a:lstStyle/>
        <a:p>
          <a:endParaRPr lang="sl-SI"/>
        </a:p>
      </dgm:t>
    </dgm:pt>
    <dgm:pt modelId="{B1033A51-4253-4685-BD56-3FEB26B81B7A}">
      <dgm:prSet phldrT="[besedil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l-SI" dirty="0" smtClean="0">
              <a:solidFill>
                <a:schemeClr val="tx1"/>
              </a:solidFill>
            </a:rPr>
            <a:t>OMOGOČA: </a:t>
          </a:r>
          <a:endParaRPr lang="sl-SI" dirty="0">
            <a:solidFill>
              <a:schemeClr val="tx1"/>
            </a:solidFill>
          </a:endParaRPr>
        </a:p>
      </dgm:t>
    </dgm:pt>
    <dgm:pt modelId="{9697CF0C-D47E-490E-983C-B54AE2AD8392}" type="parTrans" cxnId="{92109929-4AC1-4E78-A9DB-00793DCDF22F}">
      <dgm:prSet/>
      <dgm:spPr/>
      <dgm:t>
        <a:bodyPr/>
        <a:lstStyle/>
        <a:p>
          <a:endParaRPr lang="sl-SI"/>
        </a:p>
      </dgm:t>
    </dgm:pt>
    <dgm:pt modelId="{B3AF1C46-EFE4-4557-B20B-92CCAC89AB27}" type="sibTrans" cxnId="{92109929-4AC1-4E78-A9DB-00793DCDF22F}">
      <dgm:prSet/>
      <dgm:spPr/>
      <dgm:t>
        <a:bodyPr/>
        <a:lstStyle/>
        <a:p>
          <a:endParaRPr lang="sl-SI"/>
        </a:p>
      </dgm:t>
    </dgm:pt>
    <dgm:pt modelId="{625FB2CA-E1F4-4C1D-89CF-9A0195689CDC}">
      <dgm:prSet phldrT="[besedilo]" custT="1"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r>
            <a:rPr lang="sl-SI" sz="2000" dirty="0" smtClean="0"/>
            <a:t>dopolnjevanje, nadgrajevanje in prilagajanje lastnim potrebam</a:t>
          </a:r>
          <a:endParaRPr lang="sl-SI" sz="2000" dirty="0"/>
        </a:p>
      </dgm:t>
    </dgm:pt>
    <dgm:pt modelId="{9CD85CA6-0653-4BA9-BD04-4F90783DD2A2}" type="parTrans" cxnId="{D6914456-3489-4FD9-A23C-035D1778E14E}">
      <dgm:prSet/>
      <dgm:spPr/>
      <dgm:t>
        <a:bodyPr/>
        <a:lstStyle/>
        <a:p>
          <a:endParaRPr lang="sl-SI"/>
        </a:p>
      </dgm:t>
    </dgm:pt>
    <dgm:pt modelId="{0020914A-1427-4E61-80D4-05DFD0114AD8}" type="sibTrans" cxnId="{D6914456-3489-4FD9-A23C-035D1778E14E}">
      <dgm:prSet/>
      <dgm:spPr/>
      <dgm:t>
        <a:bodyPr/>
        <a:lstStyle/>
        <a:p>
          <a:endParaRPr lang="sl-SI"/>
        </a:p>
      </dgm:t>
    </dgm:pt>
    <dgm:pt modelId="{1E162CEC-46C3-48A9-A7F7-D0D9BE38C62F}">
      <dgm:prSet phldrT="[besedil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l-SI" dirty="0" smtClean="0">
              <a:solidFill>
                <a:schemeClr val="tx1"/>
              </a:solidFill>
            </a:rPr>
            <a:t>POUDARJA:</a:t>
          </a:r>
          <a:endParaRPr lang="sl-SI" dirty="0">
            <a:solidFill>
              <a:schemeClr val="tx1"/>
            </a:solidFill>
          </a:endParaRPr>
        </a:p>
      </dgm:t>
    </dgm:pt>
    <dgm:pt modelId="{FC149812-EFEC-456D-9630-79B8B6F8DDC9}" type="parTrans" cxnId="{83B9E4CE-96CE-4650-825D-C381D28FB64D}">
      <dgm:prSet/>
      <dgm:spPr/>
      <dgm:t>
        <a:bodyPr/>
        <a:lstStyle/>
        <a:p>
          <a:endParaRPr lang="sl-SI"/>
        </a:p>
      </dgm:t>
    </dgm:pt>
    <dgm:pt modelId="{7EB321A8-F079-4F13-95BA-CCBA58D3EF23}" type="sibTrans" cxnId="{83B9E4CE-96CE-4650-825D-C381D28FB64D}">
      <dgm:prSet/>
      <dgm:spPr/>
      <dgm:t>
        <a:bodyPr/>
        <a:lstStyle/>
        <a:p>
          <a:endParaRPr lang="sl-SI"/>
        </a:p>
      </dgm:t>
    </dgm:pt>
    <dgm:pt modelId="{A55F55DD-3451-4DB5-9845-2CD9E40BA10F}">
      <dgm:prSet phldrT="[besedilo]" custT="1"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r>
            <a:rPr lang="sl-SI" sz="2400" dirty="0" smtClean="0"/>
            <a:t>primeren izbor in kvaliteten način uporabe IKT, ki mora biti osmišljen</a:t>
          </a:r>
          <a:endParaRPr lang="sl-SI" sz="2400" dirty="0"/>
        </a:p>
      </dgm:t>
    </dgm:pt>
    <dgm:pt modelId="{457624C6-92AC-49A6-9DAC-0F77E327604E}" type="parTrans" cxnId="{CAA4209A-08CA-4DB9-9848-92B8218D2242}">
      <dgm:prSet/>
      <dgm:spPr/>
      <dgm:t>
        <a:bodyPr/>
        <a:lstStyle/>
        <a:p>
          <a:endParaRPr lang="sl-SI"/>
        </a:p>
      </dgm:t>
    </dgm:pt>
    <dgm:pt modelId="{F7CA2D7F-5951-4B4D-9AC0-DC48BA02E6F5}" type="sibTrans" cxnId="{CAA4209A-08CA-4DB9-9848-92B8218D2242}">
      <dgm:prSet/>
      <dgm:spPr/>
      <dgm:t>
        <a:bodyPr/>
        <a:lstStyle/>
        <a:p>
          <a:endParaRPr lang="sl-SI"/>
        </a:p>
      </dgm:t>
    </dgm:pt>
    <dgm:pt modelId="{37844728-75FD-4E69-B501-582EE1F38074}">
      <dgm:prSet custT="1"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r>
            <a:rPr lang="sl-SI" sz="2400" dirty="0" smtClean="0"/>
            <a:t>različnim stopnjam izobraževanja, načinom uporabe</a:t>
          </a:r>
          <a:endParaRPr lang="sl-SI" sz="2400" dirty="0"/>
        </a:p>
      </dgm:t>
    </dgm:pt>
    <dgm:pt modelId="{BBB40753-6F0C-46A1-AB52-E9FB79C1273C}" type="parTrans" cxnId="{389FF457-693A-44F5-93F0-D2587D711876}">
      <dgm:prSet/>
      <dgm:spPr/>
      <dgm:t>
        <a:bodyPr/>
        <a:lstStyle/>
        <a:p>
          <a:endParaRPr lang="sl-SI"/>
        </a:p>
      </dgm:t>
    </dgm:pt>
    <dgm:pt modelId="{35DF2BCD-8277-4E83-9C17-DC41C49C171F}" type="sibTrans" cxnId="{389FF457-693A-44F5-93F0-D2587D711876}">
      <dgm:prSet/>
      <dgm:spPr/>
      <dgm:t>
        <a:bodyPr/>
        <a:lstStyle/>
        <a:p>
          <a:endParaRPr lang="sl-SI"/>
        </a:p>
      </dgm:t>
    </dgm:pt>
    <dgm:pt modelId="{D4CC6C3A-C736-4280-B70C-6B2E9B829C26}">
      <dgm:prSet custT="1"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r>
            <a:rPr lang="sl-SI" sz="2000" dirty="0" smtClean="0"/>
            <a:t>usmerjanje in opozarjanje na uporabo raznolike vrste tehnologij, opreme, vsebin</a:t>
          </a:r>
          <a:endParaRPr lang="sl-SI" sz="2000" dirty="0"/>
        </a:p>
      </dgm:t>
    </dgm:pt>
    <dgm:pt modelId="{4D4AA117-8763-42AB-9A6F-59E046EA85ED}" type="parTrans" cxnId="{EAE17851-AE4D-4998-B4E4-C8C8FD548DDB}">
      <dgm:prSet/>
      <dgm:spPr/>
      <dgm:t>
        <a:bodyPr/>
        <a:lstStyle/>
        <a:p>
          <a:endParaRPr lang="sl-SI"/>
        </a:p>
      </dgm:t>
    </dgm:pt>
    <dgm:pt modelId="{5C1BAFF2-F7DA-44A2-A56E-BFA774D0132D}" type="sibTrans" cxnId="{EAE17851-AE4D-4998-B4E4-C8C8FD548DDB}">
      <dgm:prSet/>
      <dgm:spPr/>
      <dgm:t>
        <a:bodyPr/>
        <a:lstStyle/>
        <a:p>
          <a:endParaRPr lang="sl-SI"/>
        </a:p>
      </dgm:t>
    </dgm:pt>
    <dgm:pt modelId="{934310A2-714E-4A32-A4B1-E5A3ED5E1EBA}" type="pres">
      <dgm:prSet presAssocID="{80A24292-737F-4F1A-A86D-49ABD1662F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D4A30705-CD2C-4B69-9273-9EFCB0EF07E0}" type="pres">
      <dgm:prSet presAssocID="{618A2B82-2C6E-40FC-855B-21BA041B040C}" presName="linNode" presStyleCnt="0"/>
      <dgm:spPr/>
    </dgm:pt>
    <dgm:pt modelId="{11F05EE7-2AEC-400B-8047-88A436A5898D}" type="pres">
      <dgm:prSet presAssocID="{618A2B82-2C6E-40FC-855B-21BA041B040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A599575-067B-43B0-9060-02A672B4C168}" type="pres">
      <dgm:prSet presAssocID="{618A2B82-2C6E-40FC-855B-21BA041B04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EB53A5A-5C36-45FE-B618-5CC1B5CC6265}" type="pres">
      <dgm:prSet presAssocID="{486FC6D6-4FD5-4628-963C-9084450AADEF}" presName="sp" presStyleCnt="0"/>
      <dgm:spPr/>
    </dgm:pt>
    <dgm:pt modelId="{A4B43239-6FF8-4C51-B4E7-1B5CBA0D4E94}" type="pres">
      <dgm:prSet presAssocID="{B1033A51-4253-4685-BD56-3FEB26B81B7A}" presName="linNode" presStyleCnt="0"/>
      <dgm:spPr/>
    </dgm:pt>
    <dgm:pt modelId="{37F15580-7715-42B2-808E-684C34A9D0EB}" type="pres">
      <dgm:prSet presAssocID="{B1033A51-4253-4685-BD56-3FEB26B81B7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15B03F0-D926-4021-BFA6-AD578E983EF1}" type="pres">
      <dgm:prSet presAssocID="{B1033A51-4253-4685-BD56-3FEB26B81B7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D247BC5-B7AF-4C90-B8B6-1F91234314B7}" type="pres">
      <dgm:prSet presAssocID="{B3AF1C46-EFE4-4557-B20B-92CCAC89AB27}" presName="sp" presStyleCnt="0"/>
      <dgm:spPr/>
    </dgm:pt>
    <dgm:pt modelId="{DDECF790-A4D9-4C83-98B3-4D8AE81F1691}" type="pres">
      <dgm:prSet presAssocID="{1E162CEC-46C3-48A9-A7F7-D0D9BE38C62F}" presName="linNode" presStyleCnt="0"/>
      <dgm:spPr/>
    </dgm:pt>
    <dgm:pt modelId="{AFD00F1A-FE83-4C0E-BEED-54DE66960E49}" type="pres">
      <dgm:prSet presAssocID="{1E162CEC-46C3-48A9-A7F7-D0D9BE38C62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531D5AE-0134-4ABF-912D-3B766436C8DD}" type="pres">
      <dgm:prSet presAssocID="{1E162CEC-46C3-48A9-A7F7-D0D9BE38C62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E839B8EA-F4EF-4D64-8A1E-EF9728C81579}" srcId="{80A24292-737F-4F1A-A86D-49ABD1662F71}" destId="{618A2B82-2C6E-40FC-855B-21BA041B040C}" srcOrd="0" destOrd="0" parTransId="{023EA852-3301-4CDA-9E16-EB4D2AD9FDD4}" sibTransId="{486FC6D6-4FD5-4628-963C-9084450AADEF}"/>
    <dgm:cxn modelId="{24C5AEEC-A97D-41F4-9DDE-D3835E0E21BE}" type="presOf" srcId="{625FB2CA-E1F4-4C1D-89CF-9A0195689CDC}" destId="{D15B03F0-D926-4021-BFA6-AD578E983EF1}" srcOrd="0" destOrd="0" presId="urn:microsoft.com/office/officeart/2005/8/layout/vList5"/>
    <dgm:cxn modelId="{83B9E4CE-96CE-4650-825D-C381D28FB64D}" srcId="{80A24292-737F-4F1A-A86D-49ABD1662F71}" destId="{1E162CEC-46C3-48A9-A7F7-D0D9BE38C62F}" srcOrd="2" destOrd="0" parTransId="{FC149812-EFEC-456D-9630-79B8B6F8DDC9}" sibTransId="{7EB321A8-F079-4F13-95BA-CCBA58D3EF23}"/>
    <dgm:cxn modelId="{9CBACCB7-4B89-40B4-9070-90E0519646CF}" type="presOf" srcId="{618A2B82-2C6E-40FC-855B-21BA041B040C}" destId="{11F05EE7-2AEC-400B-8047-88A436A5898D}" srcOrd="0" destOrd="0" presId="urn:microsoft.com/office/officeart/2005/8/layout/vList5"/>
    <dgm:cxn modelId="{389FF457-693A-44F5-93F0-D2587D711876}" srcId="{618A2B82-2C6E-40FC-855B-21BA041B040C}" destId="{37844728-75FD-4E69-B501-582EE1F38074}" srcOrd="1" destOrd="0" parTransId="{BBB40753-6F0C-46A1-AB52-E9FB79C1273C}" sibTransId="{35DF2BCD-8277-4E83-9C17-DC41C49C171F}"/>
    <dgm:cxn modelId="{A09AE912-25BD-4975-B68B-7F6C2504C5BD}" type="presOf" srcId="{0030B8DF-D761-486F-8526-DC232B47EFC7}" destId="{EA599575-067B-43B0-9060-02A672B4C168}" srcOrd="0" destOrd="0" presId="urn:microsoft.com/office/officeart/2005/8/layout/vList5"/>
    <dgm:cxn modelId="{92109929-4AC1-4E78-A9DB-00793DCDF22F}" srcId="{80A24292-737F-4F1A-A86D-49ABD1662F71}" destId="{B1033A51-4253-4685-BD56-3FEB26B81B7A}" srcOrd="1" destOrd="0" parTransId="{9697CF0C-D47E-490E-983C-B54AE2AD8392}" sibTransId="{B3AF1C46-EFE4-4557-B20B-92CCAC89AB27}"/>
    <dgm:cxn modelId="{A0091FF4-C027-4099-A806-2B364F2617BC}" type="presOf" srcId="{D4CC6C3A-C736-4280-B70C-6B2E9B829C26}" destId="{D15B03F0-D926-4021-BFA6-AD578E983EF1}" srcOrd="0" destOrd="1" presId="urn:microsoft.com/office/officeart/2005/8/layout/vList5"/>
    <dgm:cxn modelId="{CD3C2D7F-AD5D-4FC0-A8DF-AB95D20F5943}" type="presOf" srcId="{A55F55DD-3451-4DB5-9845-2CD9E40BA10F}" destId="{B531D5AE-0134-4ABF-912D-3B766436C8DD}" srcOrd="0" destOrd="0" presId="urn:microsoft.com/office/officeart/2005/8/layout/vList5"/>
    <dgm:cxn modelId="{777FD646-7035-4356-B03E-05E082B9ED68}" type="presOf" srcId="{1E162CEC-46C3-48A9-A7F7-D0D9BE38C62F}" destId="{AFD00F1A-FE83-4C0E-BEED-54DE66960E49}" srcOrd="0" destOrd="0" presId="urn:microsoft.com/office/officeart/2005/8/layout/vList5"/>
    <dgm:cxn modelId="{D6914456-3489-4FD9-A23C-035D1778E14E}" srcId="{B1033A51-4253-4685-BD56-3FEB26B81B7A}" destId="{625FB2CA-E1F4-4C1D-89CF-9A0195689CDC}" srcOrd="0" destOrd="0" parTransId="{9CD85CA6-0653-4BA9-BD04-4F90783DD2A2}" sibTransId="{0020914A-1427-4E61-80D4-05DFD0114AD8}"/>
    <dgm:cxn modelId="{A1EE2180-5D97-4FC6-90CE-D43BAD537888}" type="presOf" srcId="{B1033A51-4253-4685-BD56-3FEB26B81B7A}" destId="{37F15580-7715-42B2-808E-684C34A9D0EB}" srcOrd="0" destOrd="0" presId="urn:microsoft.com/office/officeart/2005/8/layout/vList5"/>
    <dgm:cxn modelId="{EAE17851-AE4D-4998-B4E4-C8C8FD548DDB}" srcId="{B1033A51-4253-4685-BD56-3FEB26B81B7A}" destId="{D4CC6C3A-C736-4280-B70C-6B2E9B829C26}" srcOrd="1" destOrd="0" parTransId="{4D4AA117-8763-42AB-9A6F-59E046EA85ED}" sibTransId="{5C1BAFF2-F7DA-44A2-A56E-BFA774D0132D}"/>
    <dgm:cxn modelId="{384BA67D-038D-4257-9740-7C8AC44FF56A}" type="presOf" srcId="{80A24292-737F-4F1A-A86D-49ABD1662F71}" destId="{934310A2-714E-4A32-A4B1-E5A3ED5E1EBA}" srcOrd="0" destOrd="0" presId="urn:microsoft.com/office/officeart/2005/8/layout/vList5"/>
    <dgm:cxn modelId="{CAA4209A-08CA-4DB9-9848-92B8218D2242}" srcId="{1E162CEC-46C3-48A9-A7F7-D0D9BE38C62F}" destId="{A55F55DD-3451-4DB5-9845-2CD9E40BA10F}" srcOrd="0" destOrd="0" parTransId="{457624C6-92AC-49A6-9DAC-0F77E327604E}" sibTransId="{F7CA2D7F-5951-4B4D-9AC0-DC48BA02E6F5}"/>
    <dgm:cxn modelId="{DEACE72A-69BA-4476-8369-1F67B4CF01B4}" srcId="{618A2B82-2C6E-40FC-855B-21BA041B040C}" destId="{0030B8DF-D761-486F-8526-DC232B47EFC7}" srcOrd="0" destOrd="0" parTransId="{A7AA5992-9624-4FFA-A499-E3C8D55D6894}" sibTransId="{156D6ED6-65AB-417B-B92C-07E146739856}"/>
    <dgm:cxn modelId="{24F7E059-969B-4721-944E-45B031099EE8}" type="presOf" srcId="{37844728-75FD-4E69-B501-582EE1F38074}" destId="{EA599575-067B-43B0-9060-02A672B4C168}" srcOrd="0" destOrd="1" presId="urn:microsoft.com/office/officeart/2005/8/layout/vList5"/>
    <dgm:cxn modelId="{143C3B87-D2D8-4342-814C-45F0EB2486C8}" type="presParOf" srcId="{934310A2-714E-4A32-A4B1-E5A3ED5E1EBA}" destId="{D4A30705-CD2C-4B69-9273-9EFCB0EF07E0}" srcOrd="0" destOrd="0" presId="urn:microsoft.com/office/officeart/2005/8/layout/vList5"/>
    <dgm:cxn modelId="{12DA3710-8C06-46F2-9449-0917B0AB1E50}" type="presParOf" srcId="{D4A30705-CD2C-4B69-9273-9EFCB0EF07E0}" destId="{11F05EE7-2AEC-400B-8047-88A436A5898D}" srcOrd="0" destOrd="0" presId="urn:microsoft.com/office/officeart/2005/8/layout/vList5"/>
    <dgm:cxn modelId="{BA756BBF-D8D5-47D5-AA97-D0D8BB41EDDE}" type="presParOf" srcId="{D4A30705-CD2C-4B69-9273-9EFCB0EF07E0}" destId="{EA599575-067B-43B0-9060-02A672B4C168}" srcOrd="1" destOrd="0" presId="urn:microsoft.com/office/officeart/2005/8/layout/vList5"/>
    <dgm:cxn modelId="{5ADED007-5ADC-47FD-9BD9-7F212AE8D46F}" type="presParOf" srcId="{934310A2-714E-4A32-A4B1-E5A3ED5E1EBA}" destId="{8EB53A5A-5C36-45FE-B618-5CC1B5CC6265}" srcOrd="1" destOrd="0" presId="urn:microsoft.com/office/officeart/2005/8/layout/vList5"/>
    <dgm:cxn modelId="{60F2B9A5-2C68-4CD5-86F4-63D9AB0A5BFF}" type="presParOf" srcId="{934310A2-714E-4A32-A4B1-E5A3ED5E1EBA}" destId="{A4B43239-6FF8-4C51-B4E7-1B5CBA0D4E94}" srcOrd="2" destOrd="0" presId="urn:microsoft.com/office/officeart/2005/8/layout/vList5"/>
    <dgm:cxn modelId="{2E532B77-D900-4AEF-B5EC-2700B3EB71D2}" type="presParOf" srcId="{A4B43239-6FF8-4C51-B4E7-1B5CBA0D4E94}" destId="{37F15580-7715-42B2-808E-684C34A9D0EB}" srcOrd="0" destOrd="0" presId="urn:microsoft.com/office/officeart/2005/8/layout/vList5"/>
    <dgm:cxn modelId="{5563727F-B791-4FDE-B0F4-F945D264FB4F}" type="presParOf" srcId="{A4B43239-6FF8-4C51-B4E7-1B5CBA0D4E94}" destId="{D15B03F0-D926-4021-BFA6-AD578E983EF1}" srcOrd="1" destOrd="0" presId="urn:microsoft.com/office/officeart/2005/8/layout/vList5"/>
    <dgm:cxn modelId="{8A173E3D-687A-4D2B-AF27-3F90F0BDF805}" type="presParOf" srcId="{934310A2-714E-4A32-A4B1-E5A3ED5E1EBA}" destId="{AD247BC5-B7AF-4C90-B8B6-1F91234314B7}" srcOrd="3" destOrd="0" presId="urn:microsoft.com/office/officeart/2005/8/layout/vList5"/>
    <dgm:cxn modelId="{47FAEDC8-59F6-4A45-AE74-9DF959847958}" type="presParOf" srcId="{934310A2-714E-4A32-A4B1-E5A3ED5E1EBA}" destId="{DDECF790-A4D9-4C83-98B3-4D8AE81F1691}" srcOrd="4" destOrd="0" presId="urn:microsoft.com/office/officeart/2005/8/layout/vList5"/>
    <dgm:cxn modelId="{133CACCF-63BF-4353-9AE7-2CC4926FAB11}" type="presParOf" srcId="{DDECF790-A4D9-4C83-98B3-4D8AE81F1691}" destId="{AFD00F1A-FE83-4C0E-BEED-54DE66960E49}" srcOrd="0" destOrd="0" presId="urn:microsoft.com/office/officeart/2005/8/layout/vList5"/>
    <dgm:cxn modelId="{BC46E426-D5E0-4EC7-B418-F9BD3196BFE8}" type="presParOf" srcId="{DDECF790-A4D9-4C83-98B3-4D8AE81F1691}" destId="{B531D5AE-0134-4ABF-912D-3B766436C8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20942-E671-489D-9F0E-BFF360E2F721}">
      <dsp:nvSpPr>
        <dsp:cNvPr id="0" name=""/>
        <dsp:cNvSpPr/>
      </dsp:nvSpPr>
      <dsp:spPr>
        <a:xfrm>
          <a:off x="3345779" y="-52861"/>
          <a:ext cx="1724319" cy="1034591"/>
        </a:xfrm>
        <a:prstGeom prst="round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chemeClr val="tx1"/>
              </a:solidFill>
            </a:rPr>
            <a:t>Ciljih sodobnega pouka geografije</a:t>
          </a:r>
          <a:endParaRPr lang="sl-SI" sz="1600" b="1" kern="1200" dirty="0">
            <a:solidFill>
              <a:schemeClr val="tx1"/>
            </a:solidFill>
          </a:endParaRPr>
        </a:p>
      </dsp:txBody>
      <dsp:txXfrm>
        <a:off x="3396284" y="-2356"/>
        <a:ext cx="1623309" cy="933581"/>
      </dsp:txXfrm>
    </dsp:sp>
    <dsp:sp modelId="{08BFFA18-C22D-4805-B2CB-929A3E7B456B}">
      <dsp:nvSpPr>
        <dsp:cNvPr id="0" name=""/>
        <dsp:cNvSpPr/>
      </dsp:nvSpPr>
      <dsp:spPr>
        <a:xfrm>
          <a:off x="2457856" y="454697"/>
          <a:ext cx="3466636" cy="3466636"/>
        </a:xfrm>
        <a:custGeom>
          <a:avLst/>
          <a:gdLst/>
          <a:ahLst/>
          <a:cxnLst/>
          <a:rect l="0" t="0" r="0" b="0"/>
          <a:pathLst>
            <a:path>
              <a:moveTo>
                <a:pt x="2618341" y="242974"/>
              </a:moveTo>
              <a:arcTo wR="1733318" hR="1733318" stAng="18042208" swAng="1387032"/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FC38C-B093-4F02-BBAC-E67449D48DB6}">
      <dsp:nvSpPr>
        <dsp:cNvPr id="0" name=""/>
        <dsp:cNvSpPr/>
      </dsp:nvSpPr>
      <dsp:spPr>
        <a:xfrm>
          <a:off x="4781828" y="1170539"/>
          <a:ext cx="2149200" cy="1034591"/>
        </a:xfrm>
        <a:prstGeom prst="round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chemeClr val="tx1"/>
              </a:solidFill>
            </a:rPr>
            <a:t>Domačih mednarodnih dokumentih in priporočilih</a:t>
          </a:r>
          <a:endParaRPr lang="sl-SI" sz="1600" b="1" kern="1200" dirty="0">
            <a:solidFill>
              <a:schemeClr val="tx1"/>
            </a:solidFill>
          </a:endParaRPr>
        </a:p>
      </dsp:txBody>
      <dsp:txXfrm>
        <a:off x="4832333" y="1221044"/>
        <a:ext cx="2048190" cy="933581"/>
      </dsp:txXfrm>
    </dsp:sp>
    <dsp:sp modelId="{8FF93A91-C18C-4A50-AC19-71EB5D15A8EF}">
      <dsp:nvSpPr>
        <dsp:cNvPr id="0" name=""/>
        <dsp:cNvSpPr/>
      </dsp:nvSpPr>
      <dsp:spPr>
        <a:xfrm>
          <a:off x="2472895" y="327054"/>
          <a:ext cx="3466636" cy="3466636"/>
        </a:xfrm>
        <a:custGeom>
          <a:avLst/>
          <a:gdLst/>
          <a:ahLst/>
          <a:cxnLst/>
          <a:rect l="0" t="0" r="0" b="0"/>
          <a:pathLst>
            <a:path>
              <a:moveTo>
                <a:pt x="3459978" y="1885092"/>
              </a:moveTo>
              <a:arcTo wR="1733318" hR="1733318" stAng="301406" swAng="1378469"/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0026B-168E-4FDC-9051-0149167EFF60}">
      <dsp:nvSpPr>
        <dsp:cNvPr id="0" name=""/>
        <dsp:cNvSpPr/>
      </dsp:nvSpPr>
      <dsp:spPr>
        <a:xfrm>
          <a:off x="4509036" y="2880271"/>
          <a:ext cx="1724319" cy="1034591"/>
        </a:xfrm>
        <a:prstGeom prst="round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chemeClr val="tx1"/>
              </a:solidFill>
            </a:rPr>
            <a:t>Izobraževalnih smernicah 21. stol.</a:t>
          </a:r>
          <a:endParaRPr lang="sl-SI" sz="1600" b="1" kern="1200" dirty="0">
            <a:solidFill>
              <a:schemeClr val="tx1"/>
            </a:solidFill>
          </a:endParaRPr>
        </a:p>
      </dsp:txBody>
      <dsp:txXfrm>
        <a:off x="4559541" y="2930776"/>
        <a:ext cx="1623309" cy="933581"/>
      </dsp:txXfrm>
    </dsp:sp>
    <dsp:sp modelId="{E9739F45-AD47-45B1-B4F7-F353238A86FB}">
      <dsp:nvSpPr>
        <dsp:cNvPr id="0" name=""/>
        <dsp:cNvSpPr/>
      </dsp:nvSpPr>
      <dsp:spPr>
        <a:xfrm>
          <a:off x="2443856" y="406977"/>
          <a:ext cx="3466636" cy="3466636"/>
        </a:xfrm>
        <a:custGeom>
          <a:avLst/>
          <a:gdLst/>
          <a:ahLst/>
          <a:cxnLst/>
          <a:rect l="0" t="0" r="0" b="0"/>
          <a:pathLst>
            <a:path>
              <a:moveTo>
                <a:pt x="2059109" y="3435743"/>
              </a:moveTo>
              <a:arcTo wR="1733318" hR="1733318" stAng="4749981" swAng="1208150"/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439D0-07D3-40AA-A7E2-4885FE9F174F}">
      <dsp:nvSpPr>
        <dsp:cNvPr id="0" name=""/>
        <dsp:cNvSpPr/>
      </dsp:nvSpPr>
      <dsp:spPr>
        <a:xfrm>
          <a:off x="2166580" y="2880163"/>
          <a:ext cx="1724319" cy="1034591"/>
        </a:xfrm>
        <a:prstGeom prst="round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chemeClr val="tx1"/>
              </a:solidFill>
            </a:rPr>
            <a:t>Rezultatih empirične raziskave</a:t>
          </a:r>
          <a:endParaRPr lang="sl-SI" sz="1600" b="1" kern="1200" dirty="0">
            <a:solidFill>
              <a:schemeClr val="tx1"/>
            </a:solidFill>
          </a:endParaRPr>
        </a:p>
      </dsp:txBody>
      <dsp:txXfrm>
        <a:off x="2217085" y="2930668"/>
        <a:ext cx="1623309" cy="933581"/>
      </dsp:txXfrm>
    </dsp:sp>
    <dsp:sp modelId="{535A91D2-436C-437A-A27B-ED0F37000DC3}">
      <dsp:nvSpPr>
        <dsp:cNvPr id="0" name=""/>
        <dsp:cNvSpPr/>
      </dsp:nvSpPr>
      <dsp:spPr>
        <a:xfrm>
          <a:off x="2398199" y="214409"/>
          <a:ext cx="3466636" cy="3466636"/>
        </a:xfrm>
        <a:custGeom>
          <a:avLst/>
          <a:gdLst/>
          <a:ahLst/>
          <a:cxnLst/>
          <a:rect l="0" t="0" r="0" b="0"/>
          <a:pathLst>
            <a:path>
              <a:moveTo>
                <a:pt x="268304" y="2659669"/>
              </a:moveTo>
              <a:arcTo wR="1733318" hR="1733318" stAng="8861651" swAng="1411630"/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9207D-AE10-421E-A0B8-F137AFEDCAF6}">
      <dsp:nvSpPr>
        <dsp:cNvPr id="0" name=""/>
        <dsp:cNvSpPr/>
      </dsp:nvSpPr>
      <dsp:spPr>
        <a:xfrm>
          <a:off x="1364340" y="1170543"/>
          <a:ext cx="2254412" cy="1034591"/>
        </a:xfrm>
        <a:prstGeom prst="round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chemeClr val="tx1"/>
              </a:solidFill>
            </a:rPr>
            <a:t>IKT opremi, ki jo imajo učitelji geografije na voljo</a:t>
          </a:r>
          <a:endParaRPr lang="sl-SI" sz="1600" b="1" kern="1200" dirty="0">
            <a:solidFill>
              <a:schemeClr val="tx1"/>
            </a:solidFill>
          </a:endParaRPr>
        </a:p>
      </dsp:txBody>
      <dsp:txXfrm>
        <a:off x="1414845" y="1221048"/>
        <a:ext cx="2153402" cy="933581"/>
      </dsp:txXfrm>
    </dsp:sp>
    <dsp:sp modelId="{1B614992-E6FB-4CDF-A3BD-EEBA519F385A}">
      <dsp:nvSpPr>
        <dsp:cNvPr id="0" name=""/>
        <dsp:cNvSpPr/>
      </dsp:nvSpPr>
      <dsp:spPr>
        <a:xfrm>
          <a:off x="2356544" y="526229"/>
          <a:ext cx="3466636" cy="3466636"/>
        </a:xfrm>
        <a:custGeom>
          <a:avLst/>
          <a:gdLst/>
          <a:ahLst/>
          <a:cxnLst/>
          <a:rect l="0" t="0" r="0" b="0"/>
          <a:pathLst>
            <a:path>
              <a:moveTo>
                <a:pt x="389663" y="638337"/>
              </a:moveTo>
              <a:arcTo wR="1733318" hR="1733318" stAng="13150652" swAng="1508761"/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97389-B3F2-4E59-A662-6FEB77A22869}">
      <dsp:nvSpPr>
        <dsp:cNvPr id="0" name=""/>
        <dsp:cNvSpPr/>
      </dsp:nvSpPr>
      <dsp:spPr>
        <a:xfrm rot="16200000">
          <a:off x="-643272" y="644277"/>
          <a:ext cx="3900488" cy="2611933"/>
        </a:xfrm>
        <a:prstGeom prst="flowChartManualOperation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8996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dirty="0" smtClean="0">
              <a:solidFill>
                <a:schemeClr val="tx1"/>
              </a:solidFill>
            </a:rPr>
            <a:t>1.</a:t>
          </a:r>
          <a:endParaRPr lang="sl-SI" sz="330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600" kern="1200" dirty="0" smtClean="0">
              <a:solidFill>
                <a:schemeClr val="tx1"/>
              </a:solidFill>
            </a:rPr>
            <a:t>Ciljne skupine, ki jim je IKT namenjen</a:t>
          </a:r>
          <a:endParaRPr lang="sl-SI" sz="2600" kern="1200" dirty="0">
            <a:solidFill>
              <a:schemeClr val="tx1"/>
            </a:solidFill>
          </a:endParaRPr>
        </a:p>
      </dsp:txBody>
      <dsp:txXfrm rot="5400000">
        <a:off x="1006" y="780097"/>
        <a:ext cx="2611933" cy="2340292"/>
      </dsp:txXfrm>
    </dsp:sp>
    <dsp:sp modelId="{19B4E73B-8D37-44F2-BB69-D24B3AD2E483}">
      <dsp:nvSpPr>
        <dsp:cNvPr id="0" name=""/>
        <dsp:cNvSpPr/>
      </dsp:nvSpPr>
      <dsp:spPr>
        <a:xfrm rot="16200000">
          <a:off x="2164555" y="644277"/>
          <a:ext cx="3900488" cy="2611933"/>
        </a:xfrm>
        <a:prstGeom prst="flowChartManualOperation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8996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dirty="0" smtClean="0">
              <a:solidFill>
                <a:schemeClr val="tx1"/>
              </a:solidFill>
            </a:rPr>
            <a:t>2. </a:t>
          </a:r>
          <a:endParaRPr lang="sl-SI" sz="330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600" kern="1200" dirty="0" smtClean="0">
              <a:solidFill>
                <a:schemeClr val="tx1"/>
              </a:solidFill>
            </a:rPr>
            <a:t>Namen uporabe IKT, razčlenjen po smernicah učnih načrtov</a:t>
          </a:r>
          <a:endParaRPr lang="sl-SI" sz="2600" kern="1200" dirty="0">
            <a:solidFill>
              <a:schemeClr val="tx1"/>
            </a:solidFill>
          </a:endParaRPr>
        </a:p>
      </dsp:txBody>
      <dsp:txXfrm rot="5400000">
        <a:off x="2808833" y="780097"/>
        <a:ext cx="2611933" cy="2340292"/>
      </dsp:txXfrm>
    </dsp:sp>
    <dsp:sp modelId="{C29A40CF-A811-4AD2-BB68-C3ACAEBC5C86}">
      <dsp:nvSpPr>
        <dsp:cNvPr id="0" name=""/>
        <dsp:cNvSpPr/>
      </dsp:nvSpPr>
      <dsp:spPr>
        <a:xfrm rot="16200000">
          <a:off x="4972384" y="644277"/>
          <a:ext cx="3900488" cy="2611933"/>
        </a:xfrm>
        <a:prstGeom prst="flowChartManualOperation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8996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dirty="0" smtClean="0">
              <a:solidFill>
                <a:schemeClr val="tx1"/>
              </a:solidFill>
            </a:rPr>
            <a:t>3.</a:t>
          </a:r>
          <a:endParaRPr lang="sl-SI" sz="330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600" kern="1200" dirty="0" smtClean="0">
              <a:solidFill>
                <a:schemeClr val="tx1"/>
              </a:solidFill>
            </a:rPr>
            <a:t>Mediji in vsebine</a:t>
          </a:r>
          <a:endParaRPr lang="sl-SI" sz="2600" kern="1200" dirty="0">
            <a:solidFill>
              <a:schemeClr val="tx1"/>
            </a:solidFill>
          </a:endParaRPr>
        </a:p>
      </dsp:txBody>
      <dsp:txXfrm rot="5400000">
        <a:off x="5616662" y="780097"/>
        <a:ext cx="2611933" cy="2340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99575-067B-43B0-9060-02A672B4C168}">
      <dsp:nvSpPr>
        <dsp:cNvPr id="0" name=""/>
        <dsp:cNvSpPr/>
      </dsp:nvSpPr>
      <dsp:spPr>
        <a:xfrm rot="5400000">
          <a:off x="4958224" y="-1833676"/>
          <a:ext cx="1275807" cy="5266944"/>
        </a:xfrm>
        <a:prstGeom prst="round2SameRect">
          <a:avLst/>
        </a:prstGeom>
        <a:solidFill>
          <a:schemeClr val="accent1">
            <a:lumMod val="9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/>
            <a:t>vsem sodelujočim v VIP</a:t>
          </a:r>
          <a:endParaRPr lang="sl-SI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/>
            <a:t>različnim stopnjam izobraževanja, načinom uporabe</a:t>
          </a:r>
          <a:endParaRPr lang="sl-SI" sz="2400" kern="1200" dirty="0"/>
        </a:p>
      </dsp:txBody>
      <dsp:txXfrm rot="-5400000">
        <a:off x="2962656" y="224172"/>
        <a:ext cx="5204664" cy="1151247"/>
      </dsp:txXfrm>
    </dsp:sp>
    <dsp:sp modelId="{11F05EE7-2AEC-400B-8047-88A436A5898D}">
      <dsp:nvSpPr>
        <dsp:cNvPr id="0" name=""/>
        <dsp:cNvSpPr/>
      </dsp:nvSpPr>
      <dsp:spPr>
        <a:xfrm>
          <a:off x="0" y="2416"/>
          <a:ext cx="2962656" cy="1594758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dirty="0" smtClean="0">
              <a:solidFill>
                <a:schemeClr val="tx1"/>
              </a:solidFill>
            </a:rPr>
            <a:t>JE NAMENJEN</a:t>
          </a:r>
          <a:endParaRPr lang="sl-SI" sz="3300" kern="1200" dirty="0">
            <a:solidFill>
              <a:schemeClr val="tx1"/>
            </a:solidFill>
          </a:endParaRPr>
        </a:p>
      </dsp:txBody>
      <dsp:txXfrm>
        <a:off x="77850" y="80266"/>
        <a:ext cx="2806956" cy="1439058"/>
      </dsp:txXfrm>
    </dsp:sp>
    <dsp:sp modelId="{D15B03F0-D926-4021-BFA6-AD578E983EF1}">
      <dsp:nvSpPr>
        <dsp:cNvPr id="0" name=""/>
        <dsp:cNvSpPr/>
      </dsp:nvSpPr>
      <dsp:spPr>
        <a:xfrm rot="5400000">
          <a:off x="4958224" y="-159179"/>
          <a:ext cx="1275807" cy="5266944"/>
        </a:xfrm>
        <a:prstGeom prst="round2SameRect">
          <a:avLst/>
        </a:prstGeom>
        <a:solidFill>
          <a:schemeClr val="accent1">
            <a:lumMod val="9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smtClean="0"/>
            <a:t>dopolnjevanje, nadgrajevanje in prilagajanje lastnim potrebam</a:t>
          </a:r>
          <a:endParaRPr lang="sl-S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smtClean="0"/>
            <a:t>usmerjanje in opozarjanje na uporabo raznolike vrste tehnologij, opreme, vsebin</a:t>
          </a:r>
          <a:endParaRPr lang="sl-SI" sz="2000" kern="1200" dirty="0"/>
        </a:p>
      </dsp:txBody>
      <dsp:txXfrm rot="-5400000">
        <a:off x="2962656" y="1898669"/>
        <a:ext cx="5204664" cy="1151247"/>
      </dsp:txXfrm>
    </dsp:sp>
    <dsp:sp modelId="{37F15580-7715-42B2-808E-684C34A9D0EB}">
      <dsp:nvSpPr>
        <dsp:cNvPr id="0" name=""/>
        <dsp:cNvSpPr/>
      </dsp:nvSpPr>
      <dsp:spPr>
        <a:xfrm>
          <a:off x="0" y="1676913"/>
          <a:ext cx="2962656" cy="1594758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dirty="0" smtClean="0">
              <a:solidFill>
                <a:schemeClr val="tx1"/>
              </a:solidFill>
            </a:rPr>
            <a:t>OMOGOČA: </a:t>
          </a:r>
          <a:endParaRPr lang="sl-SI" sz="3300" kern="1200" dirty="0">
            <a:solidFill>
              <a:schemeClr val="tx1"/>
            </a:solidFill>
          </a:endParaRPr>
        </a:p>
      </dsp:txBody>
      <dsp:txXfrm>
        <a:off x="77850" y="1754763"/>
        <a:ext cx="2806956" cy="1439058"/>
      </dsp:txXfrm>
    </dsp:sp>
    <dsp:sp modelId="{B531D5AE-0134-4ABF-912D-3B766436C8DD}">
      <dsp:nvSpPr>
        <dsp:cNvPr id="0" name=""/>
        <dsp:cNvSpPr/>
      </dsp:nvSpPr>
      <dsp:spPr>
        <a:xfrm rot="5400000">
          <a:off x="4958224" y="1515317"/>
          <a:ext cx="1275807" cy="5266944"/>
        </a:xfrm>
        <a:prstGeom prst="round2SameRect">
          <a:avLst/>
        </a:prstGeom>
        <a:solidFill>
          <a:schemeClr val="accent1">
            <a:lumMod val="9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/>
            <a:t>primeren izbor in kvaliteten način uporabe IKT, ki mora biti osmišljen</a:t>
          </a:r>
          <a:endParaRPr lang="sl-SI" sz="2400" kern="1200" dirty="0"/>
        </a:p>
      </dsp:txBody>
      <dsp:txXfrm rot="-5400000">
        <a:off x="2962656" y="3573165"/>
        <a:ext cx="5204664" cy="1151247"/>
      </dsp:txXfrm>
    </dsp:sp>
    <dsp:sp modelId="{AFD00F1A-FE83-4C0E-BEED-54DE66960E49}">
      <dsp:nvSpPr>
        <dsp:cNvPr id="0" name=""/>
        <dsp:cNvSpPr/>
      </dsp:nvSpPr>
      <dsp:spPr>
        <a:xfrm>
          <a:off x="0" y="3351409"/>
          <a:ext cx="2962656" cy="1594758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dirty="0" smtClean="0">
              <a:solidFill>
                <a:schemeClr val="tx1"/>
              </a:solidFill>
            </a:rPr>
            <a:t>POUDARJA:</a:t>
          </a:r>
          <a:endParaRPr lang="sl-SI" sz="3300" kern="1200" dirty="0">
            <a:solidFill>
              <a:schemeClr val="tx1"/>
            </a:solidFill>
          </a:endParaRPr>
        </a:p>
      </dsp:txBody>
      <dsp:txXfrm>
        <a:off x="77850" y="3429259"/>
        <a:ext cx="2806956" cy="1439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A02278-8275-4318-9346-523BB4103EBA}" type="datetimeFigureOut">
              <a:rPr lang="sl-SI"/>
              <a:pPr>
                <a:defRPr/>
              </a:pPr>
              <a:t>4.3.2012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16A132-7696-408A-BF98-F4C7E126955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741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7E632E0-B27E-407B-9244-359E1A6D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51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6408712" cy="64807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560" y="2492896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027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D513093-A0B1-457E-B0BB-75E7B4BAE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208E89F-6D8B-4916-A1F1-5832B2F3E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27CB988-BEF1-4C7F-B2C0-FB1C6D369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4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3EF74A3-0114-4FFA-9B26-6EC48FDA41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52A8B99-2D3A-4A36-9E45-46DF6E6B3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ECDF7F5-EE86-4862-B42A-9BB37E1C6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8BB2C40-2397-46F0-B3C8-2EB1F7E2E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CDBC690-0A3A-48AD-890D-425A3DEFF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E83ED27-26F9-4259-A81C-479A68EEC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6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997B9B9-6702-4F0A-88A0-452AA8C83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B5D6737-3627-41C9-BAD0-4B37F1193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5B6FB4F-9DDE-4E43-9902-20D8DF130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226AA1F-828E-4D34-B19E-04C91B615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0D086D0-4AED-46BD-8865-804DEC31B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3623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74438FD-0766-4B6F-9F7B-51497ED1D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5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7F10055-97E4-49CB-AF3C-DE9CF0C87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D037D23-9A60-4BFD-BDEB-86B2A4C1D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A420505-9E1D-4D82-9B1D-E0A80E70EC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448C64E-ED93-4E8D-8F6A-69A86D915C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E8C56A3-3312-4FBE-80E9-E9E1C2DAE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A709DD8-6AAE-4B49-B356-542B265237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C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  <a:endParaRPr lang="en-US" dirty="0" smtClean="0"/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038993F-4B52-48DB-B7F6-F178A3EF9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  <p:sldLayoutId id="2147484466" r:id="rId13"/>
    <p:sldLayoutId id="2147484467" r:id="rId14"/>
    <p:sldLayoutId id="2147484468" r:id="rId15"/>
    <p:sldLayoutId id="2147484469" r:id="rId16"/>
    <p:sldLayoutId id="2147484470" r:id="rId17"/>
    <p:sldLayoutId id="2147484471" r:id="rId18"/>
    <p:sldLayoutId id="2147484472" r:id="rId19"/>
    <p:sldLayoutId id="2147484473" r:id="rId20"/>
    <p:sldLayoutId id="2147484474" r:id="rId21"/>
    <p:sldLayoutId id="2147484475" r:id="rId22"/>
    <p:sldLayoutId id="2147484476" r:id="rId2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ctrTitle"/>
          </p:nvPr>
        </p:nvSpPr>
        <p:spPr>
          <a:xfrm>
            <a:off x="611188" y="1844675"/>
            <a:ext cx="7777162" cy="1728788"/>
          </a:xfrm>
        </p:spPr>
        <p:txBody>
          <a:bodyPr/>
          <a:lstStyle/>
          <a:p>
            <a:r>
              <a:rPr lang="sl-SI" sz="3200" dirty="0" smtClean="0">
                <a:solidFill>
                  <a:schemeClr val="tx1"/>
                </a:solidFill>
              </a:rPr>
              <a:t/>
            </a:r>
            <a:br>
              <a:rPr lang="sl-SI" sz="3200" dirty="0" smtClean="0">
                <a:solidFill>
                  <a:schemeClr val="tx1"/>
                </a:solidFill>
              </a:rPr>
            </a:br>
            <a:r>
              <a:rPr lang="sl-SI" sz="3200" dirty="0" smtClean="0">
                <a:solidFill>
                  <a:schemeClr val="tx1"/>
                </a:solidFill>
              </a:rPr>
              <a:t>MODEL UPORABE IKT PRI POUKU GEOGRAFIJE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br>
              <a:rPr lang="sl-SI" dirty="0" smtClean="0">
                <a:solidFill>
                  <a:schemeClr val="tx1"/>
                </a:solidFill>
              </a:rPr>
            </a:br>
            <a:r>
              <a:rPr lang="sl-SI" dirty="0" smtClean="0">
                <a:solidFill>
                  <a:schemeClr val="tx1"/>
                </a:solidFill>
              </a:rPr>
              <a:t/>
            </a:r>
            <a:br>
              <a:rPr lang="sl-SI" dirty="0" smtClean="0">
                <a:solidFill>
                  <a:schemeClr val="tx1"/>
                </a:solidFill>
              </a:rPr>
            </a:br>
            <a:r>
              <a:rPr lang="sl-SI" sz="2000" dirty="0" smtClean="0">
                <a:solidFill>
                  <a:schemeClr val="tx1"/>
                </a:solidFill>
              </a:rPr>
              <a:t>Petra Jesenek Bračko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cs typeface="Arial" pitchFamily="34" charset="0"/>
              </a:rPr>
              <a:t>Vrste izobraževanj, s katerimi so učitelji pridobivali znanje o uporabi IKT pri pouku </a:t>
            </a:r>
            <a:r>
              <a:rPr lang="sl-SI" dirty="0" err="1" smtClean="0">
                <a:cs typeface="Arial" pitchFamily="34" charset="0"/>
              </a:rPr>
              <a:t>geo</a:t>
            </a:r>
            <a:r>
              <a:rPr lang="sl-SI" i="1" dirty="0" smtClean="0"/>
              <a:t>.</a:t>
            </a:r>
            <a:endParaRPr lang="sl-SI" dirty="0"/>
          </a:p>
        </p:txBody>
      </p:sp>
      <p:sp>
        <p:nvSpPr>
          <p:cNvPr id="35844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385D3062-50D7-413E-8A32-1EAB4E8A75EE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pic>
        <p:nvPicPr>
          <p:cNvPr id="358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863" y="2043113"/>
            <a:ext cx="7280275" cy="3871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Mnenje anketiranih o koristnosti modela uporabe IKT pri pouku geografije</a:t>
            </a:r>
            <a:endParaRPr lang="sl-SI" dirty="0"/>
          </a:p>
        </p:txBody>
      </p:sp>
      <p:sp>
        <p:nvSpPr>
          <p:cNvPr id="36868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FAA1FFAE-E0C4-480B-AAE6-52BE981C5273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pic>
        <p:nvPicPr>
          <p:cNvPr id="368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7" t="34042" r="28123" b="23000"/>
          <a:stretch>
            <a:fillRect/>
          </a:stretch>
        </p:blipFill>
        <p:spPr>
          <a:xfrm>
            <a:off x="1611313" y="2028825"/>
            <a:ext cx="5921375" cy="390048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60600"/>
            <a:ext cx="18478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3843338"/>
            <a:ext cx="215741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Nabor obstoječih primerov uporabe IKT pri pouku geografije</a:t>
            </a:r>
            <a:endParaRPr lang="sl-SI" dirty="0"/>
          </a:p>
        </p:txBody>
      </p:sp>
      <p:sp>
        <p:nvSpPr>
          <p:cNvPr id="37894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961D9898-DB9F-417B-8F50-3200DFB3A17E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4603750"/>
            <a:ext cx="19748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2063750"/>
            <a:ext cx="26273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787525"/>
            <a:ext cx="16033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040188"/>
            <a:ext cx="121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852988"/>
            <a:ext cx="1858963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3573463"/>
            <a:ext cx="17319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649663"/>
            <a:ext cx="96361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892300"/>
            <a:ext cx="16525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6900" y="3492500"/>
            <a:ext cx="1690688" cy="1265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algn="ctr">
              <a:defRPr/>
            </a:pPr>
            <a:r>
              <a:rPr lang="sl-SI" sz="2400" dirty="0"/>
              <a:t>IZDELAVA MODELA UPORABE IKT</a:t>
            </a:r>
            <a:br>
              <a:rPr lang="sl-SI" sz="2400" dirty="0"/>
            </a:br>
            <a:r>
              <a:rPr lang="sl-SI" sz="2400" dirty="0"/>
              <a:t>PRI POUKU </a:t>
            </a:r>
            <a:r>
              <a:rPr lang="sl-SI" sz="2400" dirty="0" smtClean="0"/>
              <a:t>GEOGRAFIJE TEMELJI NA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8916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E941094B-0421-4C33-AF39-FE4BC89B97CE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graphicFrame>
        <p:nvGraphicFramePr>
          <p:cNvPr id="9" name="Ograda vsebin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846466"/>
              </p:ext>
            </p:extLst>
          </p:nvPr>
        </p:nvGraphicFramePr>
        <p:xfrm>
          <a:off x="457200" y="2028824"/>
          <a:ext cx="8363272" cy="4064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KRITERIJI ZA OBLIKOVANJE MODELA</a:t>
            </a:r>
            <a:endParaRPr lang="sl-SI" dirty="0"/>
          </a:p>
        </p:txBody>
      </p:sp>
      <p:graphicFrame>
        <p:nvGraphicFramePr>
          <p:cNvPr id="6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392858"/>
              </p:ext>
            </p:extLst>
          </p:nvPr>
        </p:nvGraphicFramePr>
        <p:xfrm>
          <a:off x="457200" y="2028825"/>
          <a:ext cx="8229600" cy="390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41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5958F8CA-3E87-4A8D-AD7D-B403FABCB185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0964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755A4AEB-6988-493B-AF98-367BA6BB9A2D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pic>
        <p:nvPicPr>
          <p:cNvPr id="409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412776"/>
            <a:ext cx="8385175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858838"/>
            <a:ext cx="8893175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206D1A86-D7F8-462F-8596-82F7F5679E71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6" name="Elipsa 5"/>
          <p:cNvSpPr/>
          <p:nvPr/>
        </p:nvSpPr>
        <p:spPr>
          <a:xfrm>
            <a:off x="6084888" y="5300663"/>
            <a:ext cx="2447925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1400" b="1" dirty="0">
                <a:solidFill>
                  <a:schemeClr val="tx1"/>
                </a:solidFill>
              </a:rPr>
              <a:t>PRIMERI MEDIJEV IN VSEBIN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V osnovni model smo vključili naslednje primere IKT za potrebe pouka geografije: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43011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r>
              <a:rPr lang="sl-SI" sz="2400" b="1" dirty="0" smtClean="0">
                <a:solidFill>
                  <a:schemeClr val="tx1"/>
                </a:solidFill>
              </a:rPr>
              <a:t>1. oprema/mediji: </a:t>
            </a:r>
            <a:r>
              <a:rPr lang="sl-SI" sz="2400" dirty="0" smtClean="0">
                <a:solidFill>
                  <a:schemeClr val="tx1"/>
                </a:solidFill>
              </a:rPr>
              <a:t>računalnik, LCD-projektor, grafoskop, TV in videorekorder, CD/DVD-predvajalnik, radio, tiskalnik, bralnik, digitalni fotoaparat, kamera, i-tabla, GPS-navigacija, mobilne naprave …</a:t>
            </a:r>
          </a:p>
          <a:p>
            <a:endParaRPr lang="sl-SI" sz="2400" dirty="0" smtClean="0">
              <a:solidFill>
                <a:schemeClr val="tx1"/>
              </a:solidFill>
            </a:endParaRPr>
          </a:p>
          <a:p>
            <a:r>
              <a:rPr lang="sl-SI" sz="2400" b="1" dirty="0" smtClean="0">
                <a:solidFill>
                  <a:schemeClr val="tx1"/>
                </a:solidFill>
              </a:rPr>
              <a:t>2. vsebina: </a:t>
            </a:r>
            <a:r>
              <a:rPr lang="sl-SI" sz="2400" dirty="0" smtClean="0">
                <a:solidFill>
                  <a:schemeClr val="tx1"/>
                </a:solidFill>
              </a:rPr>
              <a:t>programska oprema z geografsko vsebino, spletne strani, izobraževalne igre, križanke, rebusi, GIS, animacije, slike, elektronska pošta, spletne učilnice, e-gradiva, video, forum, debatne skupine, socialne mreže na spletu, </a:t>
            </a:r>
            <a:r>
              <a:rPr lang="sl-SI" sz="2400" dirty="0" err="1" smtClean="0">
                <a:solidFill>
                  <a:schemeClr val="tx1"/>
                </a:solidFill>
              </a:rPr>
              <a:t>blog</a:t>
            </a:r>
            <a:r>
              <a:rPr lang="sl-SI" sz="2400" dirty="0" smtClean="0">
                <a:solidFill>
                  <a:schemeClr val="tx1"/>
                </a:solidFill>
              </a:rPr>
              <a:t> …</a:t>
            </a:r>
          </a:p>
          <a:p>
            <a:endParaRPr lang="sl-SI" dirty="0" smtClean="0"/>
          </a:p>
        </p:txBody>
      </p:sp>
      <p:sp>
        <p:nvSpPr>
          <p:cNvPr id="43012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43013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67B6286A-9344-4BE0-9D6A-6AD3413D99E7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uporabe geografskih informacijskih sistemov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UČITELJI</a:t>
            </a:r>
          </a:p>
          <a:p>
            <a:pPr marL="914400" lvl="2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(pri pripravi na uro, izdelavi tematskih kart, prikazovanju enostavnih dinamik v prostoru, pripravi terenskega dela, ekskurzije, uporaba pri motivaciji, poglabljanje in razširjanje znanja …)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UČENCI</a:t>
            </a:r>
          </a:p>
          <a:p>
            <a:pPr marL="914400" lvl="2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(zbirajo, urejajo, obdelujejo in prikazujejo podatke, rezultate raziskovanj, za reševanje problemov, razvijanje lastnega interesa …)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F74438FD-0766-4B6F-9F7B-51497ED1DE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04200" cy="792163"/>
          </a:xfrm>
        </p:spPr>
        <p:txBody>
          <a:bodyPr/>
          <a:lstStyle/>
          <a:p>
            <a:pPr algn="ctr">
              <a:defRPr/>
            </a:pPr>
            <a:r>
              <a:rPr lang="sl-SI" dirty="0" smtClean="0"/>
              <a:t>MODEL</a:t>
            </a:r>
            <a:endParaRPr lang="sl-SI" dirty="0"/>
          </a:p>
        </p:txBody>
      </p:sp>
      <p:graphicFrame>
        <p:nvGraphicFramePr>
          <p:cNvPr id="6" name="Ograda vsebine 5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494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7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F0533FC1-5AF3-43D3-9DD4-100D9E607DE4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Ograda vsebin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2493963"/>
            <a:ext cx="2857500" cy="2895600"/>
          </a:xfrm>
        </p:spPr>
      </p:pic>
      <p:pic>
        <p:nvPicPr>
          <p:cNvPr id="26628" name="Ograda vsebine 9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349500"/>
            <a:ext cx="3952875" cy="2627313"/>
          </a:xfrm>
        </p:spPr>
      </p:pic>
      <p:sp>
        <p:nvSpPr>
          <p:cNvPr id="26629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F2949DB8-5A92-4521-AB02-88D828C25DAC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pic>
        <p:nvPicPr>
          <p:cNvPr id="26630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36838"/>
            <a:ext cx="194468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8204200" cy="792163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POMEN IN DIDAKTIČNA VREDNOST MODELA, IZTOČNICE ZA DELO V PRIHODNJE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>
              <a:defRPr/>
            </a:pPr>
            <a:r>
              <a:rPr lang="sl-SI" dirty="0">
                <a:solidFill>
                  <a:schemeClr val="tx1"/>
                </a:solidFill>
              </a:rPr>
              <a:t>J</a:t>
            </a:r>
            <a:r>
              <a:rPr lang="sl-SI" dirty="0" smtClean="0">
                <a:solidFill>
                  <a:schemeClr val="tx1"/>
                </a:solidFill>
              </a:rPr>
              <a:t>e nov raziskovalni prispevek na področju didaktike geografije.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Je prvi primer sistematizacije tehnologije, medijev in vsebin, ki se uporabljajo v VIP.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Ozavešča raznovrstno uporabo IKT.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Nakazuje potrebo po nadaljnjem metodično-didaktičnem preurejanju in vključitvi te tematike v izobraževanje bodočih učiteljev.</a:t>
            </a:r>
            <a:endParaRPr lang="sl-SI" dirty="0" smtClean="0"/>
          </a:p>
          <a:p>
            <a:pPr marL="0" indent="0">
              <a:buFont typeface="Arial" charset="0"/>
              <a:buNone/>
              <a:defRPr/>
            </a:pP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4608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611188" y="4581525"/>
            <a:ext cx="8064500" cy="2276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l-SI" sz="800" dirty="0" smtClean="0"/>
          </a:p>
          <a:p>
            <a:pPr marL="0" indent="0" algn="ctr">
              <a:buNone/>
            </a:pPr>
            <a:endParaRPr lang="sl-SI" sz="800" dirty="0"/>
          </a:p>
          <a:p>
            <a:pPr marL="0" indent="0" algn="ctr">
              <a:buNone/>
            </a:pPr>
            <a:endParaRPr lang="sl-SI" sz="800" dirty="0" smtClean="0"/>
          </a:p>
          <a:p>
            <a:pPr marL="0" indent="0" algn="ctr">
              <a:buNone/>
            </a:pPr>
            <a:r>
              <a:rPr lang="sl-SI" sz="800" dirty="0" smtClean="0"/>
              <a:t>Vir:</a:t>
            </a:r>
            <a:r>
              <a:rPr lang="sl-SI" sz="800" dirty="0" err="1" smtClean="0"/>
              <a:t>http</a:t>
            </a:r>
            <a:r>
              <a:rPr lang="sl-SI" sz="800" dirty="0" err="1"/>
              <a:t>://www.google.si/imgres</a:t>
            </a:r>
            <a:r>
              <a:rPr lang="sl-SI" sz="800" dirty="0"/>
              <a:t>?q=</a:t>
            </a:r>
            <a:r>
              <a:rPr lang="sl-SI" sz="800" dirty="0" err="1"/>
              <a:t>ikt</a:t>
            </a:r>
            <a:r>
              <a:rPr lang="sl-SI" sz="800" dirty="0"/>
              <a:t>&amp;</a:t>
            </a:r>
            <a:r>
              <a:rPr lang="sl-SI" sz="800" dirty="0" err="1"/>
              <a:t>hl</a:t>
            </a:r>
            <a:r>
              <a:rPr lang="sl-SI" sz="800" dirty="0"/>
              <a:t>=sl&amp;</a:t>
            </a:r>
            <a:r>
              <a:rPr lang="sl-SI" sz="800" dirty="0" err="1"/>
              <a:t>biw</a:t>
            </a:r>
            <a:r>
              <a:rPr lang="sl-SI" sz="800" dirty="0"/>
              <a:t>=1680&amp;</a:t>
            </a:r>
            <a:r>
              <a:rPr lang="sl-SI" sz="800" dirty="0" err="1"/>
              <a:t>bih</a:t>
            </a:r>
            <a:r>
              <a:rPr lang="sl-SI" sz="800" dirty="0"/>
              <a:t>=874&amp;</a:t>
            </a:r>
            <a:r>
              <a:rPr lang="sl-SI" sz="800" dirty="0" err="1"/>
              <a:t>gbv</a:t>
            </a:r>
            <a:r>
              <a:rPr lang="sl-SI" sz="800" dirty="0"/>
              <a:t>=2&amp;</a:t>
            </a:r>
            <a:r>
              <a:rPr lang="sl-SI" sz="800" dirty="0" err="1"/>
              <a:t>tbm</a:t>
            </a:r>
            <a:r>
              <a:rPr lang="sl-SI" sz="800" dirty="0"/>
              <a:t>=</a:t>
            </a:r>
            <a:r>
              <a:rPr lang="sl-SI" sz="800" dirty="0" err="1"/>
              <a:t>isch</a:t>
            </a:r>
            <a:r>
              <a:rPr lang="sl-SI" sz="800" dirty="0"/>
              <a:t>&amp;</a:t>
            </a:r>
            <a:r>
              <a:rPr lang="sl-SI" sz="800" dirty="0" err="1"/>
              <a:t>tbnid</a:t>
            </a:r>
            <a:r>
              <a:rPr lang="sl-SI" sz="800" dirty="0"/>
              <a:t>=mhy8O6aBS93KeM:&amp;</a:t>
            </a:r>
            <a:r>
              <a:rPr lang="sl-SI" sz="800" dirty="0" err="1"/>
              <a:t>imgrefurl</a:t>
            </a:r>
            <a:endParaRPr lang="sl-SI" sz="800" dirty="0"/>
          </a:p>
          <a:p>
            <a:pPr marL="0" indent="0" algn="ctr">
              <a:buNone/>
            </a:pPr>
            <a:endParaRPr lang="sl-SI" sz="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l-SI" sz="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l-SI" dirty="0" smtClean="0">
                <a:solidFill>
                  <a:schemeClr val="tx1"/>
                </a:solidFill>
              </a:rPr>
              <a:t>Hvala </a:t>
            </a:r>
            <a:r>
              <a:rPr lang="sl-SI" dirty="0" smtClean="0">
                <a:solidFill>
                  <a:schemeClr val="tx1"/>
                </a:solidFill>
              </a:rPr>
              <a:t>za pozornost.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F74438FD-0766-4B6F-9F7B-51497ED1DE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52"/>
          <a:stretch/>
        </p:blipFill>
        <p:spPr bwMode="auto">
          <a:xfrm>
            <a:off x="2627784" y="1177814"/>
            <a:ext cx="3295129" cy="315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8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29375"/>
            <a:ext cx="8207375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>
              <a:solidFill>
                <a:schemeClr val="bg2"/>
              </a:solidFill>
            </a:endParaRPr>
          </a:p>
          <a:p>
            <a:pPr eaLnBrk="1" hangingPunct="1"/>
            <a:fld id="{08398B26-F677-42FA-BC57-99514D6847C6}" type="slidenum">
              <a:rPr lang="en-US" smtClean="0">
                <a:solidFill>
                  <a:schemeClr val="bg2"/>
                </a:solidFill>
              </a:rPr>
              <a:pPr eaLnBrk="1" hangingPunct="1"/>
              <a:t>22</a:t>
            </a:fld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NAMEN PRISPEVKA</a:t>
            </a:r>
            <a:endParaRPr lang="sl-SI" dirty="0"/>
          </a:p>
        </p:txBody>
      </p:sp>
      <p:sp>
        <p:nvSpPr>
          <p:cNvPr id="27651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r>
              <a:rPr lang="sl-SI" sz="2400" dirty="0" smtClean="0">
                <a:solidFill>
                  <a:schemeClr val="tx1"/>
                </a:solidFill>
              </a:rPr>
              <a:t>Predstaviti:</a:t>
            </a:r>
          </a:p>
          <a:p>
            <a:pPr lvl="2"/>
            <a:r>
              <a:rPr lang="sl-SI" sz="1800" dirty="0" smtClean="0">
                <a:solidFill>
                  <a:schemeClr val="tx1"/>
                </a:solidFill>
              </a:rPr>
              <a:t>Izhodišča za oblikovanje modela</a:t>
            </a:r>
          </a:p>
          <a:p>
            <a:pPr lvl="2"/>
            <a:r>
              <a:rPr lang="sl-SI" sz="1800" dirty="0" smtClean="0">
                <a:solidFill>
                  <a:schemeClr val="tx1"/>
                </a:solidFill>
              </a:rPr>
              <a:t>Rezultate empirične raziskave glede opremljenosti in uporabe IKT</a:t>
            </a:r>
          </a:p>
          <a:p>
            <a:pPr lvl="2"/>
            <a:r>
              <a:rPr lang="sl-SI" sz="1800" dirty="0" smtClean="0">
                <a:solidFill>
                  <a:schemeClr val="tx1"/>
                </a:solidFill>
              </a:rPr>
              <a:t>Model uporabe IKT pri pouku geografije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Opozoriti na:</a:t>
            </a:r>
          </a:p>
          <a:p>
            <a:pPr lvl="2"/>
            <a:r>
              <a:rPr lang="sl-SI" sz="1800" dirty="0" smtClean="0">
                <a:solidFill>
                  <a:schemeClr val="tx1"/>
                </a:solidFill>
              </a:rPr>
              <a:t>Pomen ozaveščanja opravil, opreme in medijev pri pouku</a:t>
            </a:r>
          </a:p>
          <a:p>
            <a:pPr lvl="2"/>
            <a:r>
              <a:rPr lang="sl-SI" sz="1800" dirty="0" smtClean="0">
                <a:solidFill>
                  <a:schemeClr val="tx1"/>
                </a:solidFill>
              </a:rPr>
              <a:t>Ozaveščanje smotrne didaktične rabe in nujnost poznavanje in vključevanja tehnologije v pouk</a:t>
            </a:r>
          </a:p>
          <a:p>
            <a:pPr lvl="2"/>
            <a:r>
              <a:rPr lang="sl-SI" sz="1800" dirty="0" smtClean="0">
                <a:solidFill>
                  <a:schemeClr val="tx1"/>
                </a:solidFill>
              </a:rPr>
              <a:t>Potrebne prilagoditve metod in oblik poučevanja</a:t>
            </a:r>
          </a:p>
          <a:p>
            <a:pPr lvl="2"/>
            <a:r>
              <a:rPr lang="sl-SI" sz="1800" dirty="0" smtClean="0">
                <a:solidFill>
                  <a:schemeClr val="tx1"/>
                </a:solidFill>
              </a:rPr>
              <a:t>Nujnost opredelitve in vključevanje rabe IKT v izobraževanje učiteljev</a:t>
            </a:r>
          </a:p>
        </p:txBody>
      </p:sp>
      <p:sp>
        <p:nvSpPr>
          <p:cNvPr id="27653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9D8EE518-F10B-4C7D-912E-388F7F7012A9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04200" cy="792163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IZHODIŠČA ZA OBLIKOVANJE MODELA</a:t>
            </a:r>
            <a:endParaRPr lang="sl-SI" dirty="0"/>
          </a:p>
        </p:txBody>
      </p:sp>
      <p:sp>
        <p:nvSpPr>
          <p:cNvPr id="28675" name="Ograda vsebine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900487"/>
          </a:xfrm>
        </p:spPr>
        <p:txBody>
          <a:bodyPr/>
          <a:lstStyle/>
          <a:p>
            <a:pPr lvl="1"/>
            <a:r>
              <a:rPr lang="sl-SI" dirty="0" smtClean="0">
                <a:solidFill>
                  <a:schemeClr val="tx1"/>
                </a:solidFill>
              </a:rPr>
              <a:t>Strategija vseživljenjskosti učenja</a:t>
            </a:r>
          </a:p>
          <a:p>
            <a:pPr lvl="1"/>
            <a:r>
              <a:rPr lang="sl-SI" dirty="0" smtClean="0">
                <a:solidFill>
                  <a:schemeClr val="tx1"/>
                </a:solidFill>
              </a:rPr>
              <a:t>Strategija razvoja informacijske družbe v RS</a:t>
            </a:r>
          </a:p>
          <a:p>
            <a:pPr lvl="1"/>
            <a:r>
              <a:rPr lang="sl-SI" dirty="0" smtClean="0">
                <a:solidFill>
                  <a:schemeClr val="tx1"/>
                </a:solidFill>
              </a:rPr>
              <a:t>Model uporabe računalnika v izobraževanju (</a:t>
            </a:r>
            <a:r>
              <a:rPr lang="sl-SI" dirty="0" err="1" smtClean="0">
                <a:solidFill>
                  <a:schemeClr val="tx1"/>
                </a:solidFill>
              </a:rPr>
              <a:t>Gerlič</a:t>
            </a:r>
            <a:r>
              <a:rPr lang="sl-SI" dirty="0" smtClean="0">
                <a:solidFill>
                  <a:schemeClr val="tx1"/>
                </a:solidFill>
              </a:rPr>
              <a:t>, 2000)</a:t>
            </a:r>
          </a:p>
          <a:p>
            <a:pPr lvl="1"/>
            <a:r>
              <a:rPr lang="sl-SI" dirty="0" smtClean="0">
                <a:solidFill>
                  <a:schemeClr val="tx1"/>
                </a:solidFill>
              </a:rPr>
              <a:t>Mednarodna listina geografskega izobraževanja</a:t>
            </a:r>
            <a:endParaRPr lang="sl-SI" b="1" i="1" dirty="0" smtClean="0">
              <a:solidFill>
                <a:schemeClr val="tx1"/>
              </a:solidFill>
            </a:endParaRPr>
          </a:p>
          <a:p>
            <a:pPr lvl="1"/>
            <a:r>
              <a:rPr lang="sl-SI" dirty="0" smtClean="0">
                <a:solidFill>
                  <a:schemeClr val="tx1"/>
                </a:solidFill>
              </a:rPr>
              <a:t>Deklaracija o geografskem izobraževanju za trajnostni razvoj </a:t>
            </a:r>
          </a:p>
          <a:p>
            <a:pPr lvl="1"/>
            <a:r>
              <a:rPr lang="sl-SI" dirty="0" smtClean="0">
                <a:solidFill>
                  <a:schemeClr val="tx1"/>
                </a:solidFill>
              </a:rPr>
              <a:t>Manifest kakovosti v </a:t>
            </a:r>
            <a:r>
              <a:rPr lang="sl-SI" dirty="0" err="1" smtClean="0">
                <a:solidFill>
                  <a:schemeClr val="tx1"/>
                </a:solidFill>
              </a:rPr>
              <a:t>geo</a:t>
            </a:r>
            <a:r>
              <a:rPr lang="sl-SI" dirty="0" smtClean="0">
                <a:solidFill>
                  <a:schemeClr val="tx1"/>
                </a:solidFill>
              </a:rPr>
              <a:t>. </a:t>
            </a:r>
            <a:r>
              <a:rPr lang="sl-SI" dirty="0" err="1" smtClean="0">
                <a:solidFill>
                  <a:schemeClr val="tx1"/>
                </a:solidFill>
              </a:rPr>
              <a:t>izob</a:t>
            </a:r>
            <a:r>
              <a:rPr lang="sl-SI" dirty="0" smtClean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sl-SI" dirty="0" smtClean="0">
                <a:solidFill>
                  <a:schemeClr val="tx1"/>
                </a:solidFill>
              </a:rPr>
              <a:t>Posodobljen učni načrti </a:t>
            </a:r>
          </a:p>
          <a:p>
            <a:endParaRPr lang="sl-SI" sz="2400" dirty="0" smtClean="0"/>
          </a:p>
        </p:txBody>
      </p:sp>
      <p:sp>
        <p:nvSpPr>
          <p:cNvPr id="28677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6FD507EA-6539-4F65-9857-009BFAB04BFF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Rezultati empirične raziskave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1800" dirty="0" smtClean="0"/>
              <a:t>POTEK: od marca do maja 2010</a:t>
            </a:r>
            <a:endParaRPr lang="sl-SI" sz="1800" dirty="0"/>
          </a:p>
        </p:txBody>
      </p:sp>
      <p:sp>
        <p:nvSpPr>
          <p:cNvPr id="30724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20214949-902F-4932-8323-4A81B713431D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pic>
        <p:nvPicPr>
          <p:cNvPr id="307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46338"/>
            <a:ext cx="8229600" cy="3065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04200" cy="6477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Razpoložljiva tehnologija v geografskih učilnicah in na šoli</a:t>
            </a:r>
            <a:endParaRPr lang="sl-SI" dirty="0"/>
          </a:p>
        </p:txBody>
      </p:sp>
      <p:sp>
        <p:nvSpPr>
          <p:cNvPr id="31748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5FECC51E-CA5B-4936-A362-77E024BE16F5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pic>
        <p:nvPicPr>
          <p:cNvPr id="317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7977188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/>
              <a:t>Učitelji pri pripravi na </a:t>
            </a:r>
            <a:r>
              <a:rPr lang="sl-SI" dirty="0" smtClean="0"/>
              <a:t>pouk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2771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lvl="1">
              <a:buFont typeface="Arial" pitchFamily="34" charset="0"/>
              <a:buChar char="•"/>
              <a:defRPr/>
            </a:pPr>
            <a:r>
              <a:rPr lang="sl-SI" dirty="0" smtClean="0">
                <a:solidFill>
                  <a:schemeClr val="tx1"/>
                </a:solidFill>
              </a:rPr>
              <a:t>NAJPOGOSTEJE UPORABLJAJO:</a:t>
            </a:r>
          </a:p>
          <a:p>
            <a:pPr lvl="2">
              <a:defRPr/>
            </a:pPr>
            <a:r>
              <a:rPr lang="sl-SI" sz="2400" dirty="0" smtClean="0">
                <a:solidFill>
                  <a:schemeClr val="tx1"/>
                </a:solidFill>
              </a:rPr>
              <a:t>računalnik (72,6 % 3- do 5-krat tedensko)</a:t>
            </a:r>
          </a:p>
          <a:p>
            <a:pPr lvl="2">
              <a:defRPr/>
            </a:pPr>
            <a:r>
              <a:rPr lang="sl-SI" sz="2400" dirty="0">
                <a:solidFill>
                  <a:schemeClr val="tx1"/>
                </a:solidFill>
              </a:rPr>
              <a:t>s</a:t>
            </a:r>
            <a:r>
              <a:rPr lang="sl-SI" sz="2400" dirty="0" smtClean="0">
                <a:solidFill>
                  <a:schemeClr val="tx1"/>
                </a:solidFill>
              </a:rPr>
              <a:t>pletne strani (64,2 % 3- do 5-krat tedensko)</a:t>
            </a:r>
          </a:p>
          <a:p>
            <a:pPr marL="457200" lvl="1" indent="0">
              <a:buFontTx/>
              <a:buNone/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sl-SI" dirty="0" smtClean="0">
                <a:solidFill>
                  <a:schemeClr val="tx1"/>
                </a:solidFill>
              </a:rPr>
              <a:t>NE UPORABLJAJO:</a:t>
            </a:r>
          </a:p>
          <a:p>
            <a:pPr marL="457200" lvl="1" indent="0">
              <a:buFontTx/>
              <a:buNone/>
              <a:defRPr/>
            </a:pPr>
            <a:r>
              <a:rPr lang="sl-SI" dirty="0" smtClean="0">
                <a:solidFill>
                  <a:schemeClr val="tx1"/>
                </a:solidFill>
              </a:rPr>
              <a:t>GPS-navigacija (83,2 %), mobilne naprave (76,8 %), GIS (73,7 %), interaktivne table(64,2 %)</a:t>
            </a:r>
          </a:p>
        </p:txBody>
      </p:sp>
      <p:sp>
        <p:nvSpPr>
          <p:cNvPr id="32773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30A9212C-BD34-41E9-95F3-80A58DC70004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Učitelji pri izvedbi pouka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lvl="1">
              <a:buFont typeface="Arial" pitchFamily="34" charset="0"/>
              <a:buChar char="•"/>
              <a:defRPr/>
            </a:pPr>
            <a:r>
              <a:rPr lang="sl-SI" dirty="0" smtClean="0">
                <a:solidFill>
                  <a:schemeClr val="tx1"/>
                </a:solidFill>
              </a:rPr>
              <a:t>UPORABLJAJO:</a:t>
            </a:r>
          </a:p>
          <a:p>
            <a:pPr lvl="2">
              <a:defRPr/>
            </a:pPr>
            <a:r>
              <a:rPr lang="sl-SI" sz="2400" dirty="0" smtClean="0">
                <a:solidFill>
                  <a:schemeClr val="tx1"/>
                </a:solidFill>
              </a:rPr>
              <a:t>LCD-projektor (66,3 %)</a:t>
            </a:r>
          </a:p>
          <a:p>
            <a:pPr lvl="2">
              <a:defRPr/>
            </a:pPr>
            <a:r>
              <a:rPr lang="sl-SI" sz="2400" dirty="0" smtClean="0">
                <a:solidFill>
                  <a:schemeClr val="tx1"/>
                </a:solidFill>
              </a:rPr>
              <a:t>Spletne strani (44,2 %)</a:t>
            </a:r>
          </a:p>
          <a:p>
            <a:pPr lvl="2">
              <a:defRPr/>
            </a:pPr>
            <a:r>
              <a:rPr lang="sl-SI" sz="2400" dirty="0" smtClean="0">
                <a:solidFill>
                  <a:schemeClr val="tx1"/>
                </a:solidFill>
              </a:rPr>
              <a:t>Računalnik (41,1 %)</a:t>
            </a:r>
            <a:endParaRPr lang="sl-SI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sl-SI" dirty="0" smtClean="0">
                <a:solidFill>
                  <a:schemeClr val="tx1"/>
                </a:solidFill>
              </a:rPr>
              <a:t>NE UPORABLJAJO:</a:t>
            </a:r>
          </a:p>
          <a:p>
            <a:pPr marL="0" indent="0">
              <a:buFont typeface="Arial" charset="0"/>
              <a:buNone/>
              <a:defRPr/>
            </a:pPr>
            <a:r>
              <a:rPr lang="sl-SI" sz="2400" dirty="0" smtClean="0">
                <a:solidFill>
                  <a:schemeClr val="tx1"/>
                </a:solidFill>
              </a:rPr>
              <a:t>Mobilne naprave (89,5 %), GPS-navigacija (80,0 %), GIS (78,9 %), interaktivna tabla (68,4 %) 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33797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E53602A3-30B7-47CC-9E57-5670F8B7E14F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Kakšni so vzroki za uporabo IKT pri pouku geografije?</a:t>
            </a:r>
            <a:endParaRPr lang="sl-SI" dirty="0"/>
          </a:p>
        </p:txBody>
      </p:sp>
      <p:sp>
        <p:nvSpPr>
          <p:cNvPr id="34820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A96D2599-A4B0-4FB3-B245-E8EF7D193928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pic>
        <p:nvPicPr>
          <p:cNvPr id="348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65350"/>
            <a:ext cx="8229600" cy="362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RIKT_2012_PPT-krajše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SIRIKT_2012_PPT-krajše</Template>
  <TotalTime>33</TotalTime>
  <Words>600</Words>
  <Application>Microsoft Office PowerPoint</Application>
  <PresentationFormat>Diaprojekcija na zaslonu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SIRIKT_2012_PPT-krajše</vt:lpstr>
      <vt:lpstr> MODEL UPORABE IKT PRI POUKU GEOGRAFIJE   Petra Jesenek Bračko</vt:lpstr>
      <vt:lpstr>PowerPointova predstavitev</vt:lpstr>
      <vt:lpstr>NAMEN PRISPEVKA</vt:lpstr>
      <vt:lpstr>IZHODIŠČA ZA OBLIKOVANJE MODELA</vt:lpstr>
      <vt:lpstr>Rezultati empirične raziskave  POTEK: od marca do maja 2010</vt:lpstr>
      <vt:lpstr>Razpoložljiva tehnologija v geografskih učilnicah in na šoli</vt:lpstr>
      <vt:lpstr>Učitelji pri pripravi na pouk </vt:lpstr>
      <vt:lpstr>Učitelji pri izvedbi pouka</vt:lpstr>
      <vt:lpstr>Kakšni so vzroki za uporabo IKT pri pouku geografije?</vt:lpstr>
      <vt:lpstr>Vrste izobraževanj, s katerimi so učitelji pridobivali znanje o uporabi IKT pri pouku geo.</vt:lpstr>
      <vt:lpstr>Mnenje anketiranih o koristnosti modela uporabe IKT pri pouku geografije</vt:lpstr>
      <vt:lpstr>Nabor obstoječih primerov uporabe IKT pri pouku geografije</vt:lpstr>
      <vt:lpstr>IZDELAVA MODELA UPORABE IKT PRI POUKU GEOGRAFIJE TEMELJI NA </vt:lpstr>
      <vt:lpstr>KRITERIJI ZA OBLIKOVANJE MODELA</vt:lpstr>
      <vt:lpstr>PowerPointova predstavitev</vt:lpstr>
      <vt:lpstr>PowerPointova predstavitev</vt:lpstr>
      <vt:lpstr>V osnovni model smo vključili naslednje primere IKT za potrebe pouka geografije: </vt:lpstr>
      <vt:lpstr>Primer uporabe geografskih informacijskih sistemov</vt:lpstr>
      <vt:lpstr>MODEL</vt:lpstr>
      <vt:lpstr>POMEN IN DIDAKTIČNA VREDNOST MODELA, IZTOČNICE ZA DELO V PRIHODNJE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UPORABE IKT PRI POUKU GEOGRAFIJE,   Petra Jesenek Bračko</dc:title>
  <dc:creator>Petra</dc:creator>
  <cp:lastModifiedBy>Petra</cp:lastModifiedBy>
  <cp:revision>7</cp:revision>
  <dcterms:created xsi:type="dcterms:W3CDTF">2012-03-03T12:43:12Z</dcterms:created>
  <dcterms:modified xsi:type="dcterms:W3CDTF">2012-03-04T08:10:22Z</dcterms:modified>
</cp:coreProperties>
</file>