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1" r:id="rId21"/>
    <p:sldId id="262" r:id="rId22"/>
    <p:sldId id="260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BD9"/>
    <a:srgbClr val="669900"/>
    <a:srgbClr val="99FF66"/>
    <a:srgbClr val="00CC66"/>
    <a:srgbClr val="66FF66"/>
    <a:srgbClr val="008000"/>
    <a:srgbClr val="43E54B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86379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80DC6-0A66-4108-83D5-7DDBD6ABE4E1}" type="doc">
      <dgm:prSet loTypeId="urn:microsoft.com/office/officeart/2005/8/layout/process1" loCatId="process" qsTypeId="urn:microsoft.com/office/officeart/2005/8/quickstyle/simple5" qsCatId="simple" csTypeId="urn:microsoft.com/office/officeart/2005/8/colors/accent1_3" csCatId="accent1" phldr="1"/>
      <dgm:spPr/>
    </dgm:pt>
    <dgm:pt modelId="{95FD51EF-52DD-4578-806A-07F400D39435}">
      <dgm:prSet phldrT="[besedilo]"/>
      <dgm:spPr>
        <a:solidFill>
          <a:srgbClr val="92D050"/>
        </a:solidFill>
      </dgm:spPr>
      <dgm:t>
        <a:bodyPr/>
        <a:lstStyle/>
        <a:p>
          <a:r>
            <a:rPr lang="sl-SI" b="1" dirty="0" smtClean="0"/>
            <a:t>Vključevanje IKT v poučevanje</a:t>
          </a:r>
          <a:endParaRPr lang="sl-SI" b="1" dirty="0"/>
        </a:p>
      </dgm:t>
    </dgm:pt>
    <dgm:pt modelId="{8110D433-3BF3-461A-A013-BD966C67F41B}" type="parTrans" cxnId="{0A87839D-0617-4748-A6E2-031BFCF0F2AE}">
      <dgm:prSet/>
      <dgm:spPr/>
      <dgm:t>
        <a:bodyPr/>
        <a:lstStyle/>
        <a:p>
          <a:endParaRPr lang="sl-SI"/>
        </a:p>
      </dgm:t>
    </dgm:pt>
    <dgm:pt modelId="{1986FE06-893A-491E-8007-25634B6C485F}" type="sibTrans" cxnId="{0A87839D-0617-4748-A6E2-031BFCF0F2AE}">
      <dgm:prSet/>
      <dgm:spPr>
        <a:solidFill>
          <a:srgbClr val="92D050"/>
        </a:solidFill>
      </dgm:spPr>
      <dgm:t>
        <a:bodyPr/>
        <a:lstStyle/>
        <a:p>
          <a:endParaRPr lang="sl-SI"/>
        </a:p>
      </dgm:t>
    </dgm:pt>
    <dgm:pt modelId="{EAAFB38A-4412-4E63-937A-FC8A52F39F8A}">
      <dgm:prSet phldrT="[besedilo]"/>
      <dgm:spPr>
        <a:solidFill>
          <a:srgbClr val="92D050"/>
        </a:solidFill>
      </dgm:spPr>
      <dgm:t>
        <a:bodyPr/>
        <a:lstStyle/>
        <a:p>
          <a:r>
            <a:rPr lang="sl-SI" b="1" dirty="0" smtClean="0">
              <a:solidFill>
                <a:schemeClr val="bg1"/>
              </a:solidFill>
            </a:rPr>
            <a:t>Potreba po vrednotenju znanja na         e-način</a:t>
          </a:r>
          <a:endParaRPr lang="sl-SI" b="1" dirty="0">
            <a:solidFill>
              <a:schemeClr val="bg1"/>
            </a:solidFill>
          </a:endParaRPr>
        </a:p>
      </dgm:t>
    </dgm:pt>
    <dgm:pt modelId="{7E9FB12B-620F-4B58-B90A-E31920D1F53D}" type="parTrans" cxnId="{8690AD34-E999-4227-A584-4FF43E10F00B}">
      <dgm:prSet/>
      <dgm:spPr/>
      <dgm:t>
        <a:bodyPr/>
        <a:lstStyle/>
        <a:p>
          <a:endParaRPr lang="sl-SI"/>
        </a:p>
      </dgm:t>
    </dgm:pt>
    <dgm:pt modelId="{7E34987E-5476-49B6-AF5F-23E6E9C89CD5}" type="sibTrans" cxnId="{8690AD34-E999-4227-A584-4FF43E10F00B}">
      <dgm:prSet/>
      <dgm:spPr/>
      <dgm:t>
        <a:bodyPr/>
        <a:lstStyle/>
        <a:p>
          <a:endParaRPr lang="sl-SI"/>
        </a:p>
      </dgm:t>
    </dgm:pt>
    <dgm:pt modelId="{0221DCF3-268E-4314-8E85-844DBEABDAB7}" type="pres">
      <dgm:prSet presAssocID="{59480DC6-0A66-4108-83D5-7DDBD6ABE4E1}" presName="Name0" presStyleCnt="0">
        <dgm:presLayoutVars>
          <dgm:dir/>
          <dgm:resizeHandles val="exact"/>
        </dgm:presLayoutVars>
      </dgm:prSet>
      <dgm:spPr/>
    </dgm:pt>
    <dgm:pt modelId="{BC808829-B8E1-4861-A9C2-BC593034AD9A}" type="pres">
      <dgm:prSet presAssocID="{95FD51EF-52DD-4578-806A-07F400D3943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537285E-527B-4003-9298-09EEA400048C}" type="pres">
      <dgm:prSet presAssocID="{1986FE06-893A-491E-8007-25634B6C485F}" presName="sibTrans" presStyleLbl="sibTrans2D1" presStyleIdx="0" presStyleCnt="1"/>
      <dgm:spPr/>
      <dgm:t>
        <a:bodyPr/>
        <a:lstStyle/>
        <a:p>
          <a:endParaRPr lang="sl-SI"/>
        </a:p>
      </dgm:t>
    </dgm:pt>
    <dgm:pt modelId="{F6696481-2E16-456B-89FC-DDDEB4B0B740}" type="pres">
      <dgm:prSet presAssocID="{1986FE06-893A-491E-8007-25634B6C485F}" presName="connectorText" presStyleLbl="sibTrans2D1" presStyleIdx="0" presStyleCnt="1"/>
      <dgm:spPr/>
      <dgm:t>
        <a:bodyPr/>
        <a:lstStyle/>
        <a:p>
          <a:endParaRPr lang="sl-SI"/>
        </a:p>
      </dgm:t>
    </dgm:pt>
    <dgm:pt modelId="{ECE5FE18-568B-447A-A747-47A68F576E98}" type="pres">
      <dgm:prSet presAssocID="{EAAFB38A-4412-4E63-937A-FC8A52F39F8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A87839D-0617-4748-A6E2-031BFCF0F2AE}" srcId="{59480DC6-0A66-4108-83D5-7DDBD6ABE4E1}" destId="{95FD51EF-52DD-4578-806A-07F400D39435}" srcOrd="0" destOrd="0" parTransId="{8110D433-3BF3-461A-A013-BD966C67F41B}" sibTransId="{1986FE06-893A-491E-8007-25634B6C485F}"/>
    <dgm:cxn modelId="{8690AD34-E999-4227-A584-4FF43E10F00B}" srcId="{59480DC6-0A66-4108-83D5-7DDBD6ABE4E1}" destId="{EAAFB38A-4412-4E63-937A-FC8A52F39F8A}" srcOrd="1" destOrd="0" parTransId="{7E9FB12B-620F-4B58-B90A-E31920D1F53D}" sibTransId="{7E34987E-5476-49B6-AF5F-23E6E9C89CD5}"/>
    <dgm:cxn modelId="{5D2D8C50-17F6-45CA-9E97-27C9D30A8236}" type="presOf" srcId="{1986FE06-893A-491E-8007-25634B6C485F}" destId="{9537285E-527B-4003-9298-09EEA400048C}" srcOrd="0" destOrd="0" presId="urn:microsoft.com/office/officeart/2005/8/layout/process1"/>
    <dgm:cxn modelId="{10CB0273-A48B-43C1-8C73-FFE0160818CA}" type="presOf" srcId="{95FD51EF-52DD-4578-806A-07F400D39435}" destId="{BC808829-B8E1-4861-A9C2-BC593034AD9A}" srcOrd="0" destOrd="0" presId="urn:microsoft.com/office/officeart/2005/8/layout/process1"/>
    <dgm:cxn modelId="{D5D163E3-AA91-4822-8358-AB2A8CDDAD8A}" type="presOf" srcId="{EAAFB38A-4412-4E63-937A-FC8A52F39F8A}" destId="{ECE5FE18-568B-447A-A747-47A68F576E98}" srcOrd="0" destOrd="0" presId="urn:microsoft.com/office/officeart/2005/8/layout/process1"/>
    <dgm:cxn modelId="{9140A4AC-CAB6-4E4C-8E8E-BC4C9697F564}" type="presOf" srcId="{1986FE06-893A-491E-8007-25634B6C485F}" destId="{F6696481-2E16-456B-89FC-DDDEB4B0B740}" srcOrd="1" destOrd="0" presId="urn:microsoft.com/office/officeart/2005/8/layout/process1"/>
    <dgm:cxn modelId="{44785B09-BF38-4A53-9DBA-411EEA162C34}" type="presOf" srcId="{59480DC6-0A66-4108-83D5-7DDBD6ABE4E1}" destId="{0221DCF3-268E-4314-8E85-844DBEABDAB7}" srcOrd="0" destOrd="0" presId="urn:microsoft.com/office/officeart/2005/8/layout/process1"/>
    <dgm:cxn modelId="{BF3D715F-C31F-47D2-BB1D-B6EFDEF7F68A}" type="presParOf" srcId="{0221DCF3-268E-4314-8E85-844DBEABDAB7}" destId="{BC808829-B8E1-4861-A9C2-BC593034AD9A}" srcOrd="0" destOrd="0" presId="urn:microsoft.com/office/officeart/2005/8/layout/process1"/>
    <dgm:cxn modelId="{7CE106E3-36AF-4597-9B1A-1F490D9A6B46}" type="presParOf" srcId="{0221DCF3-268E-4314-8E85-844DBEABDAB7}" destId="{9537285E-527B-4003-9298-09EEA400048C}" srcOrd="1" destOrd="0" presId="urn:microsoft.com/office/officeart/2005/8/layout/process1"/>
    <dgm:cxn modelId="{0035FBB6-A52E-45F8-A06A-206D84A8BEEC}" type="presParOf" srcId="{9537285E-527B-4003-9298-09EEA400048C}" destId="{F6696481-2E16-456B-89FC-DDDEB4B0B740}" srcOrd="0" destOrd="0" presId="urn:microsoft.com/office/officeart/2005/8/layout/process1"/>
    <dgm:cxn modelId="{ABDD3E3D-8D8E-46DF-9940-70AC808D6D60}" type="presParOf" srcId="{0221DCF3-268E-4314-8E85-844DBEABDAB7}" destId="{ECE5FE18-568B-447A-A747-47A68F576E9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9E7A2-96A1-47B6-ADED-5694D3DAA18D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B2B39B2-E2DB-494C-A10B-9868807A2D48}">
      <dgm:prSet phldrT="[besedilo]" custT="1"/>
      <dgm:spPr>
        <a:solidFill>
          <a:srgbClr val="008000"/>
        </a:solidFill>
      </dgm:spPr>
      <dgm:t>
        <a:bodyPr/>
        <a:lstStyle/>
        <a:p>
          <a:r>
            <a:rPr lang="sl-SI" sz="2400" b="1" dirty="0" smtClean="0"/>
            <a:t>Vrednotenje znanja</a:t>
          </a:r>
          <a:endParaRPr lang="sl-SI" sz="2400" b="1" dirty="0"/>
        </a:p>
      </dgm:t>
    </dgm:pt>
    <dgm:pt modelId="{195208C1-931C-4C3C-8FC6-06FC2F4D5857}" type="parTrans" cxnId="{BC8EFB2A-BB95-4F6A-B716-C3525BE2BE79}">
      <dgm:prSet/>
      <dgm:spPr/>
      <dgm:t>
        <a:bodyPr/>
        <a:lstStyle/>
        <a:p>
          <a:endParaRPr lang="sl-SI"/>
        </a:p>
      </dgm:t>
    </dgm:pt>
    <dgm:pt modelId="{2034058A-8F1A-4C13-A994-BF2C3D4AB7AB}" type="sibTrans" cxnId="{BC8EFB2A-BB95-4F6A-B716-C3525BE2BE79}">
      <dgm:prSet/>
      <dgm:spPr/>
      <dgm:t>
        <a:bodyPr/>
        <a:lstStyle/>
        <a:p>
          <a:endParaRPr lang="sl-SI"/>
        </a:p>
      </dgm:t>
    </dgm:pt>
    <dgm:pt modelId="{CC1CFC94-7FAE-45C1-8AEF-AB647E5E7E4A}">
      <dgm:prSet phldrT="[besedilo]"/>
      <dgm:spPr>
        <a:solidFill>
          <a:srgbClr val="00B050"/>
        </a:solidFill>
      </dgm:spPr>
      <dgm:t>
        <a:bodyPr/>
        <a:lstStyle/>
        <a:p>
          <a:r>
            <a:rPr lang="sl-SI" b="1" dirty="0" smtClean="0"/>
            <a:t>Bolj dostopno</a:t>
          </a:r>
          <a:endParaRPr lang="sl-SI" b="1" dirty="0"/>
        </a:p>
      </dgm:t>
    </dgm:pt>
    <dgm:pt modelId="{62060162-3BA9-41BA-BDC6-D4ACA4D29ACE}" type="parTrans" cxnId="{343499E7-4CF0-4228-9D71-0E09A877CBE2}">
      <dgm:prSet/>
      <dgm:spPr/>
      <dgm:t>
        <a:bodyPr/>
        <a:lstStyle/>
        <a:p>
          <a:endParaRPr lang="sl-SI"/>
        </a:p>
      </dgm:t>
    </dgm:pt>
    <dgm:pt modelId="{93777E6E-ECB1-448F-B645-A93721CBAFF6}" type="sibTrans" cxnId="{343499E7-4CF0-4228-9D71-0E09A877CBE2}">
      <dgm:prSet/>
      <dgm:spPr>
        <a:solidFill>
          <a:srgbClr val="92D050"/>
        </a:solidFill>
      </dgm:spPr>
      <dgm:t>
        <a:bodyPr/>
        <a:lstStyle/>
        <a:p>
          <a:endParaRPr lang="sl-SI"/>
        </a:p>
      </dgm:t>
    </dgm:pt>
    <dgm:pt modelId="{E53DCC4E-27BA-4C56-BD1C-A0B5E626FA6D}">
      <dgm:prSet phldrT="[besedilo]"/>
      <dgm:spPr>
        <a:solidFill>
          <a:srgbClr val="43E54B"/>
        </a:solidFill>
      </dgm:spPr>
      <dgm:t>
        <a:bodyPr/>
        <a:lstStyle/>
        <a:p>
          <a:r>
            <a:rPr lang="sl-SI" b="1" dirty="0" smtClean="0"/>
            <a:t>Dodatna motivacija </a:t>
          </a:r>
          <a:endParaRPr lang="sl-SI" b="1" dirty="0"/>
        </a:p>
      </dgm:t>
    </dgm:pt>
    <dgm:pt modelId="{FA3601C4-83C7-42D1-A40F-31991EFBFAAE}" type="parTrans" cxnId="{F6C66A36-A229-4BA1-BB6B-D612C9885AAF}">
      <dgm:prSet/>
      <dgm:spPr/>
      <dgm:t>
        <a:bodyPr/>
        <a:lstStyle/>
        <a:p>
          <a:endParaRPr lang="sl-SI"/>
        </a:p>
      </dgm:t>
    </dgm:pt>
    <dgm:pt modelId="{BE20976E-A1C4-4954-80EB-945C8A4B373C}" type="sibTrans" cxnId="{F6C66A36-A229-4BA1-BB6B-D612C9885AAF}">
      <dgm:prSet/>
      <dgm:spPr>
        <a:solidFill>
          <a:srgbClr val="99FF66"/>
        </a:solidFill>
      </dgm:spPr>
      <dgm:t>
        <a:bodyPr/>
        <a:lstStyle/>
        <a:p>
          <a:endParaRPr lang="sl-SI"/>
        </a:p>
      </dgm:t>
    </dgm:pt>
    <dgm:pt modelId="{A3590E6F-C75D-418D-8F56-E48559B50E9C}">
      <dgm:prSet phldrT="[besedilo]"/>
      <dgm:spPr>
        <a:solidFill>
          <a:srgbClr val="00CC00"/>
        </a:solidFill>
      </dgm:spPr>
      <dgm:t>
        <a:bodyPr/>
        <a:lstStyle/>
        <a:p>
          <a:r>
            <a:rPr lang="sl-SI" b="1" dirty="0" smtClean="0"/>
            <a:t>Znani način</a:t>
          </a:r>
          <a:endParaRPr lang="sl-SI" b="1" dirty="0"/>
        </a:p>
      </dgm:t>
    </dgm:pt>
    <dgm:pt modelId="{4622064C-6954-4DD0-B4FF-9673AE3CD605}" type="parTrans" cxnId="{7ACFA999-A151-4DD6-9832-B2D84EE4C593}">
      <dgm:prSet/>
      <dgm:spPr/>
      <dgm:t>
        <a:bodyPr/>
        <a:lstStyle/>
        <a:p>
          <a:endParaRPr lang="sl-SI"/>
        </a:p>
      </dgm:t>
    </dgm:pt>
    <dgm:pt modelId="{26C7F2B4-6CFB-4DB6-9205-7C3CD716FE4E}" type="sibTrans" cxnId="{7ACFA999-A151-4DD6-9832-B2D84EE4C593}">
      <dgm:prSet/>
      <dgm:spPr>
        <a:solidFill>
          <a:srgbClr val="92D050"/>
        </a:solidFill>
      </dgm:spPr>
      <dgm:t>
        <a:bodyPr/>
        <a:lstStyle/>
        <a:p>
          <a:endParaRPr lang="sl-SI"/>
        </a:p>
      </dgm:t>
    </dgm:pt>
    <dgm:pt modelId="{18EC66F0-1EF3-4392-A9AB-125F5E8D7BAC}" type="pres">
      <dgm:prSet presAssocID="{E0B9E7A2-96A1-47B6-ADED-5694D3DAA1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5653A22-B190-4A78-8B43-DFF2E6AE20CE}" type="pres">
      <dgm:prSet presAssocID="{EB2B39B2-E2DB-494C-A10B-9868807A2D48}" presName="centerShape" presStyleLbl="node0" presStyleIdx="0" presStyleCnt="1" custScaleX="129451" custScaleY="118681"/>
      <dgm:spPr/>
      <dgm:t>
        <a:bodyPr/>
        <a:lstStyle/>
        <a:p>
          <a:endParaRPr lang="sl-SI"/>
        </a:p>
      </dgm:t>
    </dgm:pt>
    <dgm:pt modelId="{B7132A95-EFA4-4727-A7D3-A176874E9291}" type="pres">
      <dgm:prSet presAssocID="{CC1CFC94-7FAE-45C1-8AEF-AB647E5E7E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5C1398C-6FA6-4DA2-98D8-CBC868459D5A}" type="pres">
      <dgm:prSet presAssocID="{CC1CFC94-7FAE-45C1-8AEF-AB647E5E7E4A}" presName="dummy" presStyleCnt="0"/>
      <dgm:spPr/>
    </dgm:pt>
    <dgm:pt modelId="{52A5CA9F-4B95-4077-A8B1-9EDEAE0F4A1F}" type="pres">
      <dgm:prSet presAssocID="{93777E6E-ECB1-448F-B645-A93721CBAFF6}" presName="sibTrans" presStyleLbl="sibTrans2D1" presStyleIdx="0" presStyleCnt="3"/>
      <dgm:spPr/>
      <dgm:t>
        <a:bodyPr/>
        <a:lstStyle/>
        <a:p>
          <a:endParaRPr lang="sl-SI"/>
        </a:p>
      </dgm:t>
    </dgm:pt>
    <dgm:pt modelId="{72C69726-3458-41C5-A945-916AEA519351}" type="pres">
      <dgm:prSet presAssocID="{E53DCC4E-27BA-4C56-BD1C-A0B5E626FA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4E00F87-6586-4863-9C74-E3EA3295E175}" type="pres">
      <dgm:prSet presAssocID="{E53DCC4E-27BA-4C56-BD1C-A0B5E626FA6D}" presName="dummy" presStyleCnt="0"/>
      <dgm:spPr/>
    </dgm:pt>
    <dgm:pt modelId="{6ED7432C-0BE1-4C63-97C9-24E35EF3DFC7}" type="pres">
      <dgm:prSet presAssocID="{BE20976E-A1C4-4954-80EB-945C8A4B373C}" presName="sibTrans" presStyleLbl="sibTrans2D1" presStyleIdx="1" presStyleCnt="3"/>
      <dgm:spPr/>
      <dgm:t>
        <a:bodyPr/>
        <a:lstStyle/>
        <a:p>
          <a:endParaRPr lang="sl-SI"/>
        </a:p>
      </dgm:t>
    </dgm:pt>
    <dgm:pt modelId="{F3C098D6-42C5-478A-8597-7E78A92DA86C}" type="pres">
      <dgm:prSet presAssocID="{A3590E6F-C75D-418D-8F56-E48559B50E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7694DD4-CC5A-4620-A587-E3E7725C5696}" type="pres">
      <dgm:prSet presAssocID="{A3590E6F-C75D-418D-8F56-E48559B50E9C}" presName="dummy" presStyleCnt="0"/>
      <dgm:spPr/>
    </dgm:pt>
    <dgm:pt modelId="{09718E5E-AA9D-4DCA-B0E2-43285FF877A8}" type="pres">
      <dgm:prSet presAssocID="{26C7F2B4-6CFB-4DB6-9205-7C3CD716FE4E}" presName="sibTrans" presStyleLbl="sibTrans2D1" presStyleIdx="2" presStyleCnt="3"/>
      <dgm:spPr/>
      <dgm:t>
        <a:bodyPr/>
        <a:lstStyle/>
        <a:p>
          <a:endParaRPr lang="sl-SI"/>
        </a:p>
      </dgm:t>
    </dgm:pt>
  </dgm:ptLst>
  <dgm:cxnLst>
    <dgm:cxn modelId="{B6829DDE-15EA-4BAE-A7C8-D57E051ADBE5}" type="presOf" srcId="{EB2B39B2-E2DB-494C-A10B-9868807A2D48}" destId="{95653A22-B190-4A78-8B43-DFF2E6AE20CE}" srcOrd="0" destOrd="0" presId="urn:microsoft.com/office/officeart/2005/8/layout/radial6"/>
    <dgm:cxn modelId="{8D19A0C1-269B-47DA-92CA-B6D1C5CF09C6}" type="presOf" srcId="{93777E6E-ECB1-448F-B645-A93721CBAFF6}" destId="{52A5CA9F-4B95-4077-A8B1-9EDEAE0F4A1F}" srcOrd="0" destOrd="0" presId="urn:microsoft.com/office/officeart/2005/8/layout/radial6"/>
    <dgm:cxn modelId="{D3983B5B-811C-46CB-885C-E130341CA5E1}" type="presOf" srcId="{CC1CFC94-7FAE-45C1-8AEF-AB647E5E7E4A}" destId="{B7132A95-EFA4-4727-A7D3-A176874E9291}" srcOrd="0" destOrd="0" presId="urn:microsoft.com/office/officeart/2005/8/layout/radial6"/>
    <dgm:cxn modelId="{7ACFA999-A151-4DD6-9832-B2D84EE4C593}" srcId="{EB2B39B2-E2DB-494C-A10B-9868807A2D48}" destId="{A3590E6F-C75D-418D-8F56-E48559B50E9C}" srcOrd="2" destOrd="0" parTransId="{4622064C-6954-4DD0-B4FF-9673AE3CD605}" sibTransId="{26C7F2B4-6CFB-4DB6-9205-7C3CD716FE4E}"/>
    <dgm:cxn modelId="{343499E7-4CF0-4228-9D71-0E09A877CBE2}" srcId="{EB2B39B2-E2DB-494C-A10B-9868807A2D48}" destId="{CC1CFC94-7FAE-45C1-8AEF-AB647E5E7E4A}" srcOrd="0" destOrd="0" parTransId="{62060162-3BA9-41BA-BDC6-D4ACA4D29ACE}" sibTransId="{93777E6E-ECB1-448F-B645-A93721CBAFF6}"/>
    <dgm:cxn modelId="{68E2725D-543C-449A-8CA2-E4C715A84CA3}" type="presOf" srcId="{E53DCC4E-27BA-4C56-BD1C-A0B5E626FA6D}" destId="{72C69726-3458-41C5-A945-916AEA519351}" srcOrd="0" destOrd="0" presId="urn:microsoft.com/office/officeart/2005/8/layout/radial6"/>
    <dgm:cxn modelId="{BC8EFB2A-BB95-4F6A-B716-C3525BE2BE79}" srcId="{E0B9E7A2-96A1-47B6-ADED-5694D3DAA18D}" destId="{EB2B39B2-E2DB-494C-A10B-9868807A2D48}" srcOrd="0" destOrd="0" parTransId="{195208C1-931C-4C3C-8FC6-06FC2F4D5857}" sibTransId="{2034058A-8F1A-4C13-A994-BF2C3D4AB7AB}"/>
    <dgm:cxn modelId="{516B3E47-2A43-4F68-8045-095C1AC992A4}" type="presOf" srcId="{E0B9E7A2-96A1-47B6-ADED-5694D3DAA18D}" destId="{18EC66F0-1EF3-4392-A9AB-125F5E8D7BAC}" srcOrd="0" destOrd="0" presId="urn:microsoft.com/office/officeart/2005/8/layout/radial6"/>
    <dgm:cxn modelId="{9E5DF01A-C25C-400A-AED7-2AEB385D96F1}" type="presOf" srcId="{BE20976E-A1C4-4954-80EB-945C8A4B373C}" destId="{6ED7432C-0BE1-4C63-97C9-24E35EF3DFC7}" srcOrd="0" destOrd="0" presId="urn:microsoft.com/office/officeart/2005/8/layout/radial6"/>
    <dgm:cxn modelId="{CF49D3B9-193B-4930-8F51-3F5D1FAD7BD3}" type="presOf" srcId="{A3590E6F-C75D-418D-8F56-E48559B50E9C}" destId="{F3C098D6-42C5-478A-8597-7E78A92DA86C}" srcOrd="0" destOrd="0" presId="urn:microsoft.com/office/officeart/2005/8/layout/radial6"/>
    <dgm:cxn modelId="{F6C66A36-A229-4BA1-BB6B-D612C9885AAF}" srcId="{EB2B39B2-E2DB-494C-A10B-9868807A2D48}" destId="{E53DCC4E-27BA-4C56-BD1C-A0B5E626FA6D}" srcOrd="1" destOrd="0" parTransId="{FA3601C4-83C7-42D1-A40F-31991EFBFAAE}" sibTransId="{BE20976E-A1C4-4954-80EB-945C8A4B373C}"/>
    <dgm:cxn modelId="{8ED90FD3-0E3C-417E-9CCB-7421DFF8B685}" type="presOf" srcId="{26C7F2B4-6CFB-4DB6-9205-7C3CD716FE4E}" destId="{09718E5E-AA9D-4DCA-B0E2-43285FF877A8}" srcOrd="0" destOrd="0" presId="urn:microsoft.com/office/officeart/2005/8/layout/radial6"/>
    <dgm:cxn modelId="{FE5C80B4-60CC-4C49-945D-5BA4CAE41014}" type="presParOf" srcId="{18EC66F0-1EF3-4392-A9AB-125F5E8D7BAC}" destId="{95653A22-B190-4A78-8B43-DFF2E6AE20CE}" srcOrd="0" destOrd="0" presId="urn:microsoft.com/office/officeart/2005/8/layout/radial6"/>
    <dgm:cxn modelId="{F90571A2-DFFC-4BB4-A681-BB2A0AE7A943}" type="presParOf" srcId="{18EC66F0-1EF3-4392-A9AB-125F5E8D7BAC}" destId="{B7132A95-EFA4-4727-A7D3-A176874E9291}" srcOrd="1" destOrd="0" presId="urn:microsoft.com/office/officeart/2005/8/layout/radial6"/>
    <dgm:cxn modelId="{4D607DBD-28C8-43EB-BCF3-05C56C9CA3AA}" type="presParOf" srcId="{18EC66F0-1EF3-4392-A9AB-125F5E8D7BAC}" destId="{A5C1398C-6FA6-4DA2-98D8-CBC868459D5A}" srcOrd="2" destOrd="0" presId="urn:microsoft.com/office/officeart/2005/8/layout/radial6"/>
    <dgm:cxn modelId="{67A277A1-4AC7-4081-8992-DCD4987459FB}" type="presParOf" srcId="{18EC66F0-1EF3-4392-A9AB-125F5E8D7BAC}" destId="{52A5CA9F-4B95-4077-A8B1-9EDEAE0F4A1F}" srcOrd="3" destOrd="0" presId="urn:microsoft.com/office/officeart/2005/8/layout/radial6"/>
    <dgm:cxn modelId="{961508B9-B6EF-4FB3-AA0A-FE31BEB8DCC0}" type="presParOf" srcId="{18EC66F0-1EF3-4392-A9AB-125F5E8D7BAC}" destId="{72C69726-3458-41C5-A945-916AEA519351}" srcOrd="4" destOrd="0" presId="urn:microsoft.com/office/officeart/2005/8/layout/radial6"/>
    <dgm:cxn modelId="{A3464BEC-C42D-4DB5-9141-1508CF88F735}" type="presParOf" srcId="{18EC66F0-1EF3-4392-A9AB-125F5E8D7BAC}" destId="{04E00F87-6586-4863-9C74-E3EA3295E175}" srcOrd="5" destOrd="0" presId="urn:microsoft.com/office/officeart/2005/8/layout/radial6"/>
    <dgm:cxn modelId="{463EE7CD-1F91-400D-8990-0FFF5BF78C3D}" type="presParOf" srcId="{18EC66F0-1EF3-4392-A9AB-125F5E8D7BAC}" destId="{6ED7432C-0BE1-4C63-97C9-24E35EF3DFC7}" srcOrd="6" destOrd="0" presId="urn:microsoft.com/office/officeart/2005/8/layout/radial6"/>
    <dgm:cxn modelId="{AA3A8BC1-D60B-43CA-986D-1C06810DEFF5}" type="presParOf" srcId="{18EC66F0-1EF3-4392-A9AB-125F5E8D7BAC}" destId="{F3C098D6-42C5-478A-8597-7E78A92DA86C}" srcOrd="7" destOrd="0" presId="urn:microsoft.com/office/officeart/2005/8/layout/radial6"/>
    <dgm:cxn modelId="{49110C44-3D2F-44D0-82B2-AB0DB896134D}" type="presParOf" srcId="{18EC66F0-1EF3-4392-A9AB-125F5E8D7BAC}" destId="{F7694DD4-CC5A-4620-A587-E3E7725C5696}" srcOrd="8" destOrd="0" presId="urn:microsoft.com/office/officeart/2005/8/layout/radial6"/>
    <dgm:cxn modelId="{F8975B58-9933-463F-A84B-BCF21430AAF2}" type="presParOf" srcId="{18EC66F0-1EF3-4392-A9AB-125F5E8D7BAC}" destId="{09718E5E-AA9D-4DCA-B0E2-43285FF877A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9E7A2-96A1-47B6-ADED-5694D3DAA18D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B2B39B2-E2DB-494C-A10B-9868807A2D48}">
      <dgm:prSet phldrT="[besedilo]" custT="1"/>
      <dgm:spPr>
        <a:solidFill>
          <a:srgbClr val="008000"/>
        </a:solidFill>
      </dgm:spPr>
      <dgm:t>
        <a:bodyPr/>
        <a:lstStyle/>
        <a:p>
          <a:r>
            <a:rPr lang="sl-SI" sz="2400" b="1" dirty="0" smtClean="0"/>
            <a:t>Upora IT pri vrednotenju znanja</a:t>
          </a:r>
          <a:endParaRPr lang="sl-SI" sz="2400" b="1" dirty="0"/>
        </a:p>
      </dgm:t>
    </dgm:pt>
    <dgm:pt modelId="{195208C1-931C-4C3C-8FC6-06FC2F4D5857}" type="parTrans" cxnId="{BC8EFB2A-BB95-4F6A-B716-C3525BE2BE79}">
      <dgm:prSet/>
      <dgm:spPr/>
      <dgm:t>
        <a:bodyPr/>
        <a:lstStyle/>
        <a:p>
          <a:endParaRPr lang="sl-SI"/>
        </a:p>
      </dgm:t>
    </dgm:pt>
    <dgm:pt modelId="{2034058A-8F1A-4C13-A994-BF2C3D4AB7AB}" type="sibTrans" cxnId="{BC8EFB2A-BB95-4F6A-B716-C3525BE2BE79}">
      <dgm:prSet/>
      <dgm:spPr/>
      <dgm:t>
        <a:bodyPr/>
        <a:lstStyle/>
        <a:p>
          <a:endParaRPr lang="sl-SI"/>
        </a:p>
      </dgm:t>
    </dgm:pt>
    <dgm:pt modelId="{E53DCC4E-27BA-4C56-BD1C-A0B5E626FA6D}">
      <dgm:prSet phldrT="[besedilo]" custT="1"/>
      <dgm:spPr>
        <a:solidFill>
          <a:srgbClr val="43E54B"/>
        </a:solidFill>
      </dgm:spPr>
      <dgm:t>
        <a:bodyPr/>
        <a:lstStyle/>
        <a:p>
          <a:r>
            <a:rPr lang="sl-SI" sz="1600" b="1" dirty="0" smtClean="0"/>
            <a:t>Avtomatizirani e-test </a:t>
          </a:r>
          <a:endParaRPr lang="sl-SI" sz="1600" b="1" dirty="0"/>
        </a:p>
      </dgm:t>
    </dgm:pt>
    <dgm:pt modelId="{FA3601C4-83C7-42D1-A40F-31991EFBFAAE}" type="parTrans" cxnId="{F6C66A36-A229-4BA1-BB6B-D612C9885AAF}">
      <dgm:prSet/>
      <dgm:spPr/>
      <dgm:t>
        <a:bodyPr/>
        <a:lstStyle/>
        <a:p>
          <a:endParaRPr lang="sl-SI"/>
        </a:p>
      </dgm:t>
    </dgm:pt>
    <dgm:pt modelId="{BE20976E-A1C4-4954-80EB-945C8A4B373C}" type="sibTrans" cxnId="{F6C66A36-A229-4BA1-BB6B-D612C9885AAF}">
      <dgm:prSet/>
      <dgm:spPr>
        <a:solidFill>
          <a:srgbClr val="99FF66"/>
        </a:solidFill>
      </dgm:spPr>
      <dgm:t>
        <a:bodyPr/>
        <a:lstStyle/>
        <a:p>
          <a:endParaRPr lang="sl-SI"/>
        </a:p>
      </dgm:t>
    </dgm:pt>
    <dgm:pt modelId="{A3590E6F-C75D-418D-8F56-E48559B50E9C}">
      <dgm:prSet phldrT="[besedilo]"/>
      <dgm:spPr>
        <a:solidFill>
          <a:srgbClr val="00CC00"/>
        </a:solidFill>
      </dgm:spPr>
      <dgm:t>
        <a:bodyPr/>
        <a:lstStyle/>
        <a:p>
          <a:r>
            <a:rPr lang="sl-SI" b="1" dirty="0" smtClean="0"/>
            <a:t>Spletni izdelek</a:t>
          </a:r>
          <a:endParaRPr lang="sl-SI" b="1" dirty="0"/>
        </a:p>
      </dgm:t>
    </dgm:pt>
    <dgm:pt modelId="{4622064C-6954-4DD0-B4FF-9673AE3CD605}" type="parTrans" cxnId="{7ACFA999-A151-4DD6-9832-B2D84EE4C593}">
      <dgm:prSet/>
      <dgm:spPr/>
      <dgm:t>
        <a:bodyPr/>
        <a:lstStyle/>
        <a:p>
          <a:endParaRPr lang="sl-SI"/>
        </a:p>
      </dgm:t>
    </dgm:pt>
    <dgm:pt modelId="{26C7F2B4-6CFB-4DB6-9205-7C3CD716FE4E}" type="sibTrans" cxnId="{7ACFA999-A151-4DD6-9832-B2D84EE4C593}">
      <dgm:prSet/>
      <dgm:spPr>
        <a:solidFill>
          <a:srgbClr val="92D050"/>
        </a:solidFill>
      </dgm:spPr>
      <dgm:t>
        <a:bodyPr/>
        <a:lstStyle/>
        <a:p>
          <a:endParaRPr lang="sl-SI"/>
        </a:p>
      </dgm:t>
    </dgm:pt>
    <dgm:pt modelId="{A3177E5D-D807-489B-B81E-C8C593F1E1BA}">
      <dgm:prSet phldrT="[besedilo]"/>
      <dgm:spPr>
        <a:solidFill>
          <a:srgbClr val="43E54B"/>
        </a:solidFill>
      </dgm:spPr>
      <dgm:t>
        <a:bodyPr/>
        <a:lstStyle/>
        <a:p>
          <a:r>
            <a:rPr lang="sl-SI" b="1" dirty="0" smtClean="0"/>
            <a:t>Avtomatizirani e-test s korekcijo ocene</a:t>
          </a:r>
          <a:endParaRPr lang="sl-SI" b="1" dirty="0"/>
        </a:p>
      </dgm:t>
    </dgm:pt>
    <dgm:pt modelId="{19656AEA-860D-4821-8117-C6BA8B737517}" type="parTrans" cxnId="{214028FC-D25F-4661-A41F-71CF22FC2012}">
      <dgm:prSet/>
      <dgm:spPr/>
      <dgm:t>
        <a:bodyPr/>
        <a:lstStyle/>
        <a:p>
          <a:endParaRPr lang="sl-SI"/>
        </a:p>
      </dgm:t>
    </dgm:pt>
    <dgm:pt modelId="{37B0C696-FF58-4A31-A0FD-1E8DCAD56966}" type="sibTrans" cxnId="{214028FC-D25F-4661-A41F-71CF22FC2012}">
      <dgm:prSet/>
      <dgm:spPr>
        <a:solidFill>
          <a:srgbClr val="99FF66"/>
        </a:solidFill>
        <a:ln>
          <a:solidFill>
            <a:srgbClr val="99FF66"/>
          </a:solidFill>
        </a:ln>
      </dgm:spPr>
      <dgm:t>
        <a:bodyPr/>
        <a:lstStyle/>
        <a:p>
          <a:endParaRPr lang="sl-SI"/>
        </a:p>
      </dgm:t>
    </dgm:pt>
    <dgm:pt modelId="{CC1CFC94-7FAE-45C1-8AEF-AB647E5E7E4A}">
      <dgm:prSet phldrT="[besedilo]" custT="1"/>
      <dgm:spPr>
        <a:solidFill>
          <a:srgbClr val="00B050"/>
        </a:solidFill>
      </dgm:spPr>
      <dgm:t>
        <a:bodyPr/>
        <a:lstStyle/>
        <a:p>
          <a:r>
            <a:rPr lang="sl-SI" sz="1600" b="1" dirty="0" smtClean="0"/>
            <a:t>E-test</a:t>
          </a:r>
          <a:endParaRPr lang="sl-SI" sz="1600" b="1" dirty="0"/>
        </a:p>
      </dgm:t>
    </dgm:pt>
    <dgm:pt modelId="{93777E6E-ECB1-448F-B645-A93721CBAFF6}" type="sibTrans" cxnId="{343499E7-4CF0-4228-9D71-0E09A877CBE2}">
      <dgm:prSet/>
      <dgm:spPr>
        <a:solidFill>
          <a:srgbClr val="92D050"/>
        </a:solidFill>
      </dgm:spPr>
      <dgm:t>
        <a:bodyPr/>
        <a:lstStyle/>
        <a:p>
          <a:endParaRPr lang="sl-SI"/>
        </a:p>
      </dgm:t>
    </dgm:pt>
    <dgm:pt modelId="{62060162-3BA9-41BA-BDC6-D4ACA4D29ACE}" type="parTrans" cxnId="{343499E7-4CF0-4228-9D71-0E09A877CBE2}">
      <dgm:prSet/>
      <dgm:spPr/>
      <dgm:t>
        <a:bodyPr/>
        <a:lstStyle/>
        <a:p>
          <a:endParaRPr lang="sl-SI"/>
        </a:p>
      </dgm:t>
    </dgm:pt>
    <dgm:pt modelId="{23B03511-3909-44C7-96B5-DD7FCEE92A3A}">
      <dgm:prSet phldrT="[besedilo]" custT="1"/>
      <dgm:spPr>
        <a:solidFill>
          <a:srgbClr val="00CC00"/>
        </a:solidFill>
      </dgm:spPr>
      <dgm:t>
        <a:bodyPr/>
        <a:lstStyle/>
        <a:p>
          <a:r>
            <a:rPr lang="sl-SI" sz="1700" b="1" dirty="0" smtClean="0"/>
            <a:t>Izpit na daljavo </a:t>
          </a:r>
          <a:r>
            <a:rPr lang="sl-SI" sz="1400" b="1" dirty="0" smtClean="0"/>
            <a:t>(npr. preko </a:t>
          </a:r>
          <a:r>
            <a:rPr lang="sl-SI" sz="1400" b="1" dirty="0" err="1" smtClean="0"/>
            <a:t>Skypa</a:t>
          </a:r>
          <a:r>
            <a:rPr lang="sl-SI" sz="1400" b="1" dirty="0" smtClean="0"/>
            <a:t>)</a:t>
          </a:r>
          <a:endParaRPr lang="sl-SI" sz="1400" b="1" dirty="0"/>
        </a:p>
      </dgm:t>
    </dgm:pt>
    <dgm:pt modelId="{6FE44E5D-51C4-4D49-AE9A-1F51FC37B4FA}" type="parTrans" cxnId="{9219FA36-E3A6-4ED5-8BEA-33E71505A6D8}">
      <dgm:prSet/>
      <dgm:spPr/>
      <dgm:t>
        <a:bodyPr/>
        <a:lstStyle/>
        <a:p>
          <a:endParaRPr lang="sl-SI"/>
        </a:p>
      </dgm:t>
    </dgm:pt>
    <dgm:pt modelId="{4ECEDDF1-3E0F-430C-9B07-738811A758E4}" type="sibTrans" cxnId="{9219FA36-E3A6-4ED5-8BEA-33E71505A6D8}">
      <dgm:prSet/>
      <dgm:spPr>
        <a:solidFill>
          <a:srgbClr val="669900"/>
        </a:solidFill>
      </dgm:spPr>
      <dgm:t>
        <a:bodyPr/>
        <a:lstStyle/>
        <a:p>
          <a:endParaRPr lang="sl-SI"/>
        </a:p>
      </dgm:t>
    </dgm:pt>
    <dgm:pt modelId="{18EC66F0-1EF3-4392-A9AB-125F5E8D7BAC}" type="pres">
      <dgm:prSet presAssocID="{E0B9E7A2-96A1-47B6-ADED-5694D3DAA1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5653A22-B190-4A78-8B43-DFF2E6AE20CE}" type="pres">
      <dgm:prSet presAssocID="{EB2B39B2-E2DB-494C-A10B-9868807A2D48}" presName="centerShape" presStyleLbl="node0" presStyleIdx="0" presStyleCnt="1" custScaleX="146611" custScaleY="118681"/>
      <dgm:spPr/>
      <dgm:t>
        <a:bodyPr/>
        <a:lstStyle/>
        <a:p>
          <a:endParaRPr lang="sl-SI"/>
        </a:p>
      </dgm:t>
    </dgm:pt>
    <dgm:pt modelId="{B7132A95-EFA4-4727-A7D3-A176874E9291}" type="pres">
      <dgm:prSet presAssocID="{CC1CFC94-7FAE-45C1-8AEF-AB647E5E7E4A}" presName="node" presStyleLbl="node1" presStyleIdx="0" presStyleCnt="5" custScaleX="184518" custScaleY="6425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5C1398C-6FA6-4DA2-98D8-CBC868459D5A}" type="pres">
      <dgm:prSet presAssocID="{CC1CFC94-7FAE-45C1-8AEF-AB647E5E7E4A}" presName="dummy" presStyleCnt="0"/>
      <dgm:spPr/>
    </dgm:pt>
    <dgm:pt modelId="{52A5CA9F-4B95-4077-A8B1-9EDEAE0F4A1F}" type="pres">
      <dgm:prSet presAssocID="{93777E6E-ECB1-448F-B645-A93721CBAFF6}" presName="sibTrans" presStyleLbl="sibTrans2D1" presStyleIdx="0" presStyleCnt="5"/>
      <dgm:spPr/>
      <dgm:t>
        <a:bodyPr/>
        <a:lstStyle/>
        <a:p>
          <a:endParaRPr lang="sl-SI"/>
        </a:p>
      </dgm:t>
    </dgm:pt>
    <dgm:pt modelId="{72C69726-3458-41C5-A945-916AEA519351}" type="pres">
      <dgm:prSet presAssocID="{E53DCC4E-27BA-4C56-BD1C-A0B5E626FA6D}" presName="node" presStyleLbl="node1" presStyleIdx="1" presStyleCnt="5" custScaleX="177353" custScaleY="82698" custRadScaleRad="138777" custRadScaleInc="147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4E00F87-6586-4863-9C74-E3EA3295E175}" type="pres">
      <dgm:prSet presAssocID="{E53DCC4E-27BA-4C56-BD1C-A0B5E626FA6D}" presName="dummy" presStyleCnt="0"/>
      <dgm:spPr/>
    </dgm:pt>
    <dgm:pt modelId="{6ED7432C-0BE1-4C63-97C9-24E35EF3DFC7}" type="pres">
      <dgm:prSet presAssocID="{BE20976E-A1C4-4954-80EB-945C8A4B373C}" presName="sibTrans" presStyleLbl="sibTrans2D1" presStyleIdx="1" presStyleCnt="5"/>
      <dgm:spPr/>
      <dgm:t>
        <a:bodyPr/>
        <a:lstStyle/>
        <a:p>
          <a:endParaRPr lang="sl-SI"/>
        </a:p>
      </dgm:t>
    </dgm:pt>
    <dgm:pt modelId="{5C8D97F2-CCED-4D23-ABCD-45CB33FD6D96}" type="pres">
      <dgm:prSet presAssocID="{A3177E5D-D807-489B-B81E-C8C593F1E1BA}" presName="node" presStyleLbl="node1" presStyleIdx="2" presStyleCnt="5" custScaleX="196255" custScaleY="78166" custRadScaleRad="127216" custRadScaleInc="-8871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2B6109-78A9-4DC0-8B1E-CB4BAA7923E1}" type="pres">
      <dgm:prSet presAssocID="{A3177E5D-D807-489B-B81E-C8C593F1E1BA}" presName="dummy" presStyleCnt="0"/>
      <dgm:spPr/>
    </dgm:pt>
    <dgm:pt modelId="{90E57878-7E35-4964-A876-5488D6DB5119}" type="pres">
      <dgm:prSet presAssocID="{37B0C696-FF58-4A31-A0FD-1E8DCAD56966}" presName="sibTrans" presStyleLbl="sibTrans2D1" presStyleIdx="2" presStyleCnt="5" custScaleY="71088"/>
      <dgm:spPr/>
      <dgm:t>
        <a:bodyPr/>
        <a:lstStyle/>
        <a:p>
          <a:endParaRPr lang="sl-SI"/>
        </a:p>
      </dgm:t>
    </dgm:pt>
    <dgm:pt modelId="{F3C098D6-42C5-478A-8597-7E78A92DA86C}" type="pres">
      <dgm:prSet presAssocID="{A3590E6F-C75D-418D-8F56-E48559B50E9C}" presName="node" presStyleLbl="node1" presStyleIdx="3" presStyleCnt="5" custScaleX="185571" custScaleY="77915" custRadScaleRad="141231" custRadScaleInc="-145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7694DD4-CC5A-4620-A587-E3E7725C5696}" type="pres">
      <dgm:prSet presAssocID="{A3590E6F-C75D-418D-8F56-E48559B50E9C}" presName="dummy" presStyleCnt="0"/>
      <dgm:spPr/>
    </dgm:pt>
    <dgm:pt modelId="{09718E5E-AA9D-4DCA-B0E2-43285FF877A8}" type="pres">
      <dgm:prSet presAssocID="{26C7F2B4-6CFB-4DB6-9205-7C3CD716FE4E}" presName="sibTrans" presStyleLbl="sibTrans2D1" presStyleIdx="3" presStyleCnt="5"/>
      <dgm:spPr/>
      <dgm:t>
        <a:bodyPr/>
        <a:lstStyle/>
        <a:p>
          <a:endParaRPr lang="sl-SI"/>
        </a:p>
      </dgm:t>
    </dgm:pt>
    <dgm:pt modelId="{6F93B66D-9250-4566-9460-D559EA4D4BBB}" type="pres">
      <dgm:prSet presAssocID="{23B03511-3909-44C7-96B5-DD7FCEE92A3A}" presName="node" presStyleLbl="node1" presStyleIdx="4" presStyleCnt="5" custScaleX="185571" custScaleY="77915" custRadScaleRad="141231" custRadScaleInc="-145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67FA411-4BA7-4B7A-BCC8-6D4D6D9AE031}" type="pres">
      <dgm:prSet presAssocID="{23B03511-3909-44C7-96B5-DD7FCEE92A3A}" presName="dummy" presStyleCnt="0"/>
      <dgm:spPr/>
    </dgm:pt>
    <dgm:pt modelId="{4FEACFD8-AF21-4CF4-85B3-FB306C320198}" type="pres">
      <dgm:prSet presAssocID="{4ECEDDF1-3E0F-430C-9B07-738811A758E4}" presName="sibTrans" presStyleLbl="sibTrans2D1" presStyleIdx="4" presStyleCnt="5"/>
      <dgm:spPr/>
      <dgm:t>
        <a:bodyPr/>
        <a:lstStyle/>
        <a:p>
          <a:endParaRPr lang="sl-SI"/>
        </a:p>
      </dgm:t>
    </dgm:pt>
  </dgm:ptLst>
  <dgm:cxnLst>
    <dgm:cxn modelId="{83B5971B-35E5-484B-9FDF-318A5114147B}" type="presOf" srcId="{26C7F2B4-6CFB-4DB6-9205-7C3CD716FE4E}" destId="{09718E5E-AA9D-4DCA-B0E2-43285FF877A8}" srcOrd="0" destOrd="0" presId="urn:microsoft.com/office/officeart/2005/8/layout/radial6"/>
    <dgm:cxn modelId="{51CFF3E2-A5A7-4CB6-ACB0-6F0EBF09E749}" type="presOf" srcId="{EB2B39B2-E2DB-494C-A10B-9868807A2D48}" destId="{95653A22-B190-4A78-8B43-DFF2E6AE20CE}" srcOrd="0" destOrd="0" presId="urn:microsoft.com/office/officeart/2005/8/layout/radial6"/>
    <dgm:cxn modelId="{A9C1561C-D15A-4A1E-9320-D1203B3BA163}" type="presOf" srcId="{E0B9E7A2-96A1-47B6-ADED-5694D3DAA18D}" destId="{18EC66F0-1EF3-4392-A9AB-125F5E8D7BAC}" srcOrd="0" destOrd="0" presId="urn:microsoft.com/office/officeart/2005/8/layout/radial6"/>
    <dgm:cxn modelId="{7ACFA999-A151-4DD6-9832-B2D84EE4C593}" srcId="{EB2B39B2-E2DB-494C-A10B-9868807A2D48}" destId="{A3590E6F-C75D-418D-8F56-E48559B50E9C}" srcOrd="3" destOrd="0" parTransId="{4622064C-6954-4DD0-B4FF-9673AE3CD605}" sibTransId="{26C7F2B4-6CFB-4DB6-9205-7C3CD716FE4E}"/>
    <dgm:cxn modelId="{343499E7-4CF0-4228-9D71-0E09A877CBE2}" srcId="{EB2B39B2-E2DB-494C-A10B-9868807A2D48}" destId="{CC1CFC94-7FAE-45C1-8AEF-AB647E5E7E4A}" srcOrd="0" destOrd="0" parTransId="{62060162-3BA9-41BA-BDC6-D4ACA4D29ACE}" sibTransId="{93777E6E-ECB1-448F-B645-A93721CBAFF6}"/>
    <dgm:cxn modelId="{7BDE9318-59B9-4EBA-AAD6-6B46A3B16506}" type="presOf" srcId="{A3177E5D-D807-489B-B81E-C8C593F1E1BA}" destId="{5C8D97F2-CCED-4D23-ABCD-45CB33FD6D96}" srcOrd="0" destOrd="0" presId="urn:microsoft.com/office/officeart/2005/8/layout/radial6"/>
    <dgm:cxn modelId="{BC8EFB2A-BB95-4F6A-B716-C3525BE2BE79}" srcId="{E0B9E7A2-96A1-47B6-ADED-5694D3DAA18D}" destId="{EB2B39B2-E2DB-494C-A10B-9868807A2D48}" srcOrd="0" destOrd="0" parTransId="{195208C1-931C-4C3C-8FC6-06FC2F4D5857}" sibTransId="{2034058A-8F1A-4C13-A994-BF2C3D4AB7AB}"/>
    <dgm:cxn modelId="{99A2F96C-A06B-465D-B21D-5A0081625F6B}" type="presOf" srcId="{4ECEDDF1-3E0F-430C-9B07-738811A758E4}" destId="{4FEACFD8-AF21-4CF4-85B3-FB306C320198}" srcOrd="0" destOrd="0" presId="urn:microsoft.com/office/officeart/2005/8/layout/radial6"/>
    <dgm:cxn modelId="{39323960-137D-42A6-A66E-D75DFB050433}" type="presOf" srcId="{CC1CFC94-7FAE-45C1-8AEF-AB647E5E7E4A}" destId="{B7132A95-EFA4-4727-A7D3-A176874E9291}" srcOrd="0" destOrd="0" presId="urn:microsoft.com/office/officeart/2005/8/layout/radial6"/>
    <dgm:cxn modelId="{CE2520AD-D5DE-43D7-9961-040398E883E0}" type="presOf" srcId="{93777E6E-ECB1-448F-B645-A93721CBAFF6}" destId="{52A5CA9F-4B95-4077-A8B1-9EDEAE0F4A1F}" srcOrd="0" destOrd="0" presId="urn:microsoft.com/office/officeart/2005/8/layout/radial6"/>
    <dgm:cxn modelId="{9711F213-1C99-41FE-9FF8-F860B7B05223}" type="presOf" srcId="{BE20976E-A1C4-4954-80EB-945C8A4B373C}" destId="{6ED7432C-0BE1-4C63-97C9-24E35EF3DFC7}" srcOrd="0" destOrd="0" presId="urn:microsoft.com/office/officeart/2005/8/layout/radial6"/>
    <dgm:cxn modelId="{749B4380-D72E-49F1-B785-61855D065A5E}" type="presOf" srcId="{23B03511-3909-44C7-96B5-DD7FCEE92A3A}" destId="{6F93B66D-9250-4566-9460-D559EA4D4BBB}" srcOrd="0" destOrd="0" presId="urn:microsoft.com/office/officeart/2005/8/layout/radial6"/>
    <dgm:cxn modelId="{9E796038-BB3B-44D0-A6C9-D05C60FE6B32}" type="presOf" srcId="{A3590E6F-C75D-418D-8F56-E48559B50E9C}" destId="{F3C098D6-42C5-478A-8597-7E78A92DA86C}" srcOrd="0" destOrd="0" presId="urn:microsoft.com/office/officeart/2005/8/layout/radial6"/>
    <dgm:cxn modelId="{E7826B9A-1C72-490C-BEE5-CDF03A9F38B7}" type="presOf" srcId="{37B0C696-FF58-4A31-A0FD-1E8DCAD56966}" destId="{90E57878-7E35-4964-A876-5488D6DB5119}" srcOrd="0" destOrd="0" presId="urn:microsoft.com/office/officeart/2005/8/layout/radial6"/>
    <dgm:cxn modelId="{9219FA36-E3A6-4ED5-8BEA-33E71505A6D8}" srcId="{EB2B39B2-E2DB-494C-A10B-9868807A2D48}" destId="{23B03511-3909-44C7-96B5-DD7FCEE92A3A}" srcOrd="4" destOrd="0" parTransId="{6FE44E5D-51C4-4D49-AE9A-1F51FC37B4FA}" sibTransId="{4ECEDDF1-3E0F-430C-9B07-738811A758E4}"/>
    <dgm:cxn modelId="{214028FC-D25F-4661-A41F-71CF22FC2012}" srcId="{EB2B39B2-E2DB-494C-A10B-9868807A2D48}" destId="{A3177E5D-D807-489B-B81E-C8C593F1E1BA}" srcOrd="2" destOrd="0" parTransId="{19656AEA-860D-4821-8117-C6BA8B737517}" sibTransId="{37B0C696-FF58-4A31-A0FD-1E8DCAD56966}"/>
    <dgm:cxn modelId="{CF68A106-A27B-451D-A45F-3159CAC6FF02}" type="presOf" srcId="{E53DCC4E-27BA-4C56-BD1C-A0B5E626FA6D}" destId="{72C69726-3458-41C5-A945-916AEA519351}" srcOrd="0" destOrd="0" presId="urn:microsoft.com/office/officeart/2005/8/layout/radial6"/>
    <dgm:cxn modelId="{F6C66A36-A229-4BA1-BB6B-D612C9885AAF}" srcId="{EB2B39B2-E2DB-494C-A10B-9868807A2D48}" destId="{E53DCC4E-27BA-4C56-BD1C-A0B5E626FA6D}" srcOrd="1" destOrd="0" parTransId="{FA3601C4-83C7-42D1-A40F-31991EFBFAAE}" sibTransId="{BE20976E-A1C4-4954-80EB-945C8A4B373C}"/>
    <dgm:cxn modelId="{A8404CE8-81D6-42EA-B529-B04882E1F8CF}" type="presParOf" srcId="{18EC66F0-1EF3-4392-A9AB-125F5E8D7BAC}" destId="{95653A22-B190-4A78-8B43-DFF2E6AE20CE}" srcOrd="0" destOrd="0" presId="urn:microsoft.com/office/officeart/2005/8/layout/radial6"/>
    <dgm:cxn modelId="{8A0A2CC5-5F11-4484-8FE1-E5548DD9E69B}" type="presParOf" srcId="{18EC66F0-1EF3-4392-A9AB-125F5E8D7BAC}" destId="{B7132A95-EFA4-4727-A7D3-A176874E9291}" srcOrd="1" destOrd="0" presId="urn:microsoft.com/office/officeart/2005/8/layout/radial6"/>
    <dgm:cxn modelId="{886DFD99-D9B2-4E62-A5C1-292AE4CD5C50}" type="presParOf" srcId="{18EC66F0-1EF3-4392-A9AB-125F5E8D7BAC}" destId="{A5C1398C-6FA6-4DA2-98D8-CBC868459D5A}" srcOrd="2" destOrd="0" presId="urn:microsoft.com/office/officeart/2005/8/layout/radial6"/>
    <dgm:cxn modelId="{BD9CC1D9-9D93-447F-9844-FB6E83CDF728}" type="presParOf" srcId="{18EC66F0-1EF3-4392-A9AB-125F5E8D7BAC}" destId="{52A5CA9F-4B95-4077-A8B1-9EDEAE0F4A1F}" srcOrd="3" destOrd="0" presId="urn:microsoft.com/office/officeart/2005/8/layout/radial6"/>
    <dgm:cxn modelId="{CA48255B-930A-4AF5-B875-ED751D992AE2}" type="presParOf" srcId="{18EC66F0-1EF3-4392-A9AB-125F5E8D7BAC}" destId="{72C69726-3458-41C5-A945-916AEA519351}" srcOrd="4" destOrd="0" presId="urn:microsoft.com/office/officeart/2005/8/layout/radial6"/>
    <dgm:cxn modelId="{8EC44660-85FB-4A00-A6BB-EC22D261B944}" type="presParOf" srcId="{18EC66F0-1EF3-4392-A9AB-125F5E8D7BAC}" destId="{04E00F87-6586-4863-9C74-E3EA3295E175}" srcOrd="5" destOrd="0" presId="urn:microsoft.com/office/officeart/2005/8/layout/radial6"/>
    <dgm:cxn modelId="{5F7EF5C6-A97E-4A29-8BF2-1D99E941AEE6}" type="presParOf" srcId="{18EC66F0-1EF3-4392-A9AB-125F5E8D7BAC}" destId="{6ED7432C-0BE1-4C63-97C9-24E35EF3DFC7}" srcOrd="6" destOrd="0" presId="urn:microsoft.com/office/officeart/2005/8/layout/radial6"/>
    <dgm:cxn modelId="{B0B44CC7-5B7E-4799-95E6-9A507D0DDFC0}" type="presParOf" srcId="{18EC66F0-1EF3-4392-A9AB-125F5E8D7BAC}" destId="{5C8D97F2-CCED-4D23-ABCD-45CB33FD6D96}" srcOrd="7" destOrd="0" presId="urn:microsoft.com/office/officeart/2005/8/layout/radial6"/>
    <dgm:cxn modelId="{1E4A4168-26CC-4694-940A-71696BD5BE18}" type="presParOf" srcId="{18EC66F0-1EF3-4392-A9AB-125F5E8D7BAC}" destId="{AB2B6109-78A9-4DC0-8B1E-CB4BAA7923E1}" srcOrd="8" destOrd="0" presId="urn:microsoft.com/office/officeart/2005/8/layout/radial6"/>
    <dgm:cxn modelId="{87F2DD2A-D555-456A-9BAA-DCE999B7A1A0}" type="presParOf" srcId="{18EC66F0-1EF3-4392-A9AB-125F5E8D7BAC}" destId="{90E57878-7E35-4964-A876-5488D6DB5119}" srcOrd="9" destOrd="0" presId="urn:microsoft.com/office/officeart/2005/8/layout/radial6"/>
    <dgm:cxn modelId="{F38E3D46-EC92-4495-92A7-C36AD40A23BF}" type="presParOf" srcId="{18EC66F0-1EF3-4392-A9AB-125F5E8D7BAC}" destId="{F3C098D6-42C5-478A-8597-7E78A92DA86C}" srcOrd="10" destOrd="0" presId="urn:microsoft.com/office/officeart/2005/8/layout/radial6"/>
    <dgm:cxn modelId="{4FE6FC39-8A90-4A9C-B180-B10C67B4CAA7}" type="presParOf" srcId="{18EC66F0-1EF3-4392-A9AB-125F5E8D7BAC}" destId="{F7694DD4-CC5A-4620-A587-E3E7725C5696}" srcOrd="11" destOrd="0" presId="urn:microsoft.com/office/officeart/2005/8/layout/radial6"/>
    <dgm:cxn modelId="{62559DFB-667B-4AAA-ABC2-B1ECDE44DC88}" type="presParOf" srcId="{18EC66F0-1EF3-4392-A9AB-125F5E8D7BAC}" destId="{09718E5E-AA9D-4DCA-B0E2-43285FF877A8}" srcOrd="12" destOrd="0" presId="urn:microsoft.com/office/officeart/2005/8/layout/radial6"/>
    <dgm:cxn modelId="{FA02C67B-32DE-4431-AE32-A87F8B178654}" type="presParOf" srcId="{18EC66F0-1EF3-4392-A9AB-125F5E8D7BAC}" destId="{6F93B66D-9250-4566-9460-D559EA4D4BBB}" srcOrd="13" destOrd="0" presId="urn:microsoft.com/office/officeart/2005/8/layout/radial6"/>
    <dgm:cxn modelId="{3916AC65-4737-4999-9F69-590B8CB6882D}" type="presParOf" srcId="{18EC66F0-1EF3-4392-A9AB-125F5E8D7BAC}" destId="{B67FA411-4BA7-4B7A-BCC8-6D4D6D9AE031}" srcOrd="14" destOrd="0" presId="urn:microsoft.com/office/officeart/2005/8/layout/radial6"/>
    <dgm:cxn modelId="{54ED517B-70FD-4052-A942-95F30A544774}" type="presParOf" srcId="{18EC66F0-1EF3-4392-A9AB-125F5E8D7BAC}" destId="{4FEACFD8-AF21-4CF4-85B3-FB306C32019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E183FB-F406-4504-BED7-F1793E1CED35}" type="doc">
      <dgm:prSet loTypeId="urn:microsoft.com/office/officeart/2005/8/layout/equati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5FF33A1-1185-4184-98F8-8159D359A019}">
      <dgm:prSet phldrT="[besedilo]"/>
      <dgm:spPr>
        <a:solidFill>
          <a:srgbClr val="92D050"/>
        </a:solidFill>
      </dgm:spPr>
      <dgm:t>
        <a:bodyPr/>
        <a:lstStyle/>
        <a:p>
          <a:r>
            <a:rPr lang="sl-SI" b="1" dirty="0" smtClean="0"/>
            <a:t>Katera znanja želimo testirati?</a:t>
          </a:r>
          <a:endParaRPr lang="sl-SI" b="1" dirty="0"/>
        </a:p>
      </dgm:t>
    </dgm:pt>
    <dgm:pt modelId="{D5316079-666E-409C-BB4D-DF053DAF050D}" type="parTrans" cxnId="{4EBC3A44-849B-4B42-B60E-32C355421A5C}">
      <dgm:prSet/>
      <dgm:spPr/>
      <dgm:t>
        <a:bodyPr/>
        <a:lstStyle/>
        <a:p>
          <a:endParaRPr lang="sl-SI"/>
        </a:p>
      </dgm:t>
    </dgm:pt>
    <dgm:pt modelId="{D760C9B6-A001-4BC2-98BF-278C351ACDC4}" type="sibTrans" cxnId="{4EBC3A44-849B-4B42-B60E-32C355421A5C}">
      <dgm:prSet/>
      <dgm:spPr>
        <a:solidFill>
          <a:srgbClr val="99FF66"/>
        </a:solidFill>
      </dgm:spPr>
      <dgm:t>
        <a:bodyPr/>
        <a:lstStyle/>
        <a:p>
          <a:endParaRPr lang="sl-SI"/>
        </a:p>
      </dgm:t>
    </dgm:pt>
    <dgm:pt modelId="{2A2D4FAA-7F10-41FD-BA69-5CD9F9404EF3}">
      <dgm:prSet phldrT="[besedilo]"/>
      <dgm:spPr>
        <a:solidFill>
          <a:srgbClr val="00CC00"/>
        </a:solidFill>
      </dgm:spPr>
      <dgm:t>
        <a:bodyPr/>
        <a:lstStyle/>
        <a:p>
          <a:r>
            <a:rPr lang="sl-SI" b="1" dirty="0" smtClean="0"/>
            <a:t>Sestava e-testov, ki preverjajo ta znanja. </a:t>
          </a:r>
          <a:endParaRPr lang="sl-SI" b="1" dirty="0"/>
        </a:p>
      </dgm:t>
    </dgm:pt>
    <dgm:pt modelId="{F23B88FA-929E-44E3-B111-ED5B28F88614}" type="parTrans" cxnId="{A7796B54-2DE2-4F3D-B1DE-867D489E15A4}">
      <dgm:prSet/>
      <dgm:spPr/>
      <dgm:t>
        <a:bodyPr/>
        <a:lstStyle/>
        <a:p>
          <a:endParaRPr lang="sl-SI"/>
        </a:p>
      </dgm:t>
    </dgm:pt>
    <dgm:pt modelId="{BD6AF344-05ED-4D47-AB10-524B61769A64}" type="sibTrans" cxnId="{A7796B54-2DE2-4F3D-B1DE-867D489E15A4}">
      <dgm:prSet/>
      <dgm:spPr>
        <a:solidFill>
          <a:srgbClr val="669900"/>
        </a:solidFill>
      </dgm:spPr>
      <dgm:t>
        <a:bodyPr/>
        <a:lstStyle/>
        <a:p>
          <a:endParaRPr lang="sl-SI"/>
        </a:p>
      </dgm:t>
    </dgm:pt>
    <dgm:pt modelId="{4216A8D8-1E80-4C7F-8E35-CBEDACDDC7B1}">
      <dgm:prSet phldrT="[besedilo]"/>
      <dgm:spPr>
        <a:solidFill>
          <a:srgbClr val="00B050"/>
        </a:solidFill>
      </dgm:spPr>
      <dgm:t>
        <a:bodyPr/>
        <a:lstStyle/>
        <a:p>
          <a:r>
            <a:rPr lang="sl-SI" b="1" dirty="0" smtClean="0"/>
            <a:t>Zagotovitev </a:t>
          </a:r>
          <a:r>
            <a:rPr lang="sl-SI" b="1" dirty="0" err="1" smtClean="0"/>
            <a:t>validnosti</a:t>
          </a:r>
          <a:r>
            <a:rPr lang="sl-SI" b="1" dirty="0" smtClean="0"/>
            <a:t> testiranja</a:t>
          </a:r>
          <a:endParaRPr lang="sl-SI" b="1" dirty="0"/>
        </a:p>
      </dgm:t>
    </dgm:pt>
    <dgm:pt modelId="{D10E92C4-1BF4-40B9-A5B4-90486F9453AD}" type="parTrans" cxnId="{52DF22CD-FCE1-46A6-87CE-930158D1E73D}">
      <dgm:prSet/>
      <dgm:spPr/>
      <dgm:t>
        <a:bodyPr/>
        <a:lstStyle/>
        <a:p>
          <a:endParaRPr lang="sl-SI"/>
        </a:p>
      </dgm:t>
    </dgm:pt>
    <dgm:pt modelId="{BCE9CE02-B18D-499B-9416-EB940E3A5DF6}" type="sibTrans" cxnId="{52DF22CD-FCE1-46A6-87CE-930158D1E73D}">
      <dgm:prSet/>
      <dgm:spPr/>
      <dgm:t>
        <a:bodyPr/>
        <a:lstStyle/>
        <a:p>
          <a:endParaRPr lang="sl-SI"/>
        </a:p>
      </dgm:t>
    </dgm:pt>
    <dgm:pt modelId="{12D9C716-D4AD-4A94-8176-3B8EF37D5664}" type="pres">
      <dgm:prSet presAssocID="{9CE183FB-F406-4504-BED7-F1793E1CED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31714A2-3D24-46F1-A388-E38ED95B7525}" type="pres">
      <dgm:prSet presAssocID="{9CE183FB-F406-4504-BED7-F1793E1CED35}" presName="vNodes" presStyleCnt="0"/>
      <dgm:spPr/>
    </dgm:pt>
    <dgm:pt modelId="{3CD9C64A-36D7-4DC0-B4CC-22B2286BC91A}" type="pres">
      <dgm:prSet presAssocID="{65FF33A1-1185-4184-98F8-8159D359A0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5F981F2-0BD2-4271-AF05-B8C2C93250EC}" type="pres">
      <dgm:prSet presAssocID="{D760C9B6-A001-4BC2-98BF-278C351ACDC4}" presName="spacerT" presStyleCnt="0"/>
      <dgm:spPr/>
    </dgm:pt>
    <dgm:pt modelId="{BB239B1B-64C2-4C29-B8E3-F05439941D92}" type="pres">
      <dgm:prSet presAssocID="{D760C9B6-A001-4BC2-98BF-278C351ACDC4}" presName="sibTrans" presStyleLbl="sibTrans2D1" presStyleIdx="0" presStyleCnt="2"/>
      <dgm:spPr/>
      <dgm:t>
        <a:bodyPr/>
        <a:lstStyle/>
        <a:p>
          <a:endParaRPr lang="sl-SI"/>
        </a:p>
      </dgm:t>
    </dgm:pt>
    <dgm:pt modelId="{61EEB2D7-F3AF-441D-9A1E-665F1D394335}" type="pres">
      <dgm:prSet presAssocID="{D760C9B6-A001-4BC2-98BF-278C351ACDC4}" presName="spacerB" presStyleCnt="0"/>
      <dgm:spPr/>
    </dgm:pt>
    <dgm:pt modelId="{7DB2C761-25A8-4DBA-963B-B1527FE687B7}" type="pres">
      <dgm:prSet presAssocID="{2A2D4FAA-7F10-41FD-BA69-5CD9F9404E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454F854-4A31-46D6-9C0A-02D369406962}" type="pres">
      <dgm:prSet presAssocID="{9CE183FB-F406-4504-BED7-F1793E1CED35}" presName="sibTransLast" presStyleLbl="sibTrans2D1" presStyleIdx="1" presStyleCnt="2"/>
      <dgm:spPr/>
      <dgm:t>
        <a:bodyPr/>
        <a:lstStyle/>
        <a:p>
          <a:endParaRPr lang="sl-SI"/>
        </a:p>
      </dgm:t>
    </dgm:pt>
    <dgm:pt modelId="{F3349E89-B3BC-4831-B0A0-FCFDECA7583E}" type="pres">
      <dgm:prSet presAssocID="{9CE183FB-F406-4504-BED7-F1793E1CED35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ADEA40DC-1FE8-479B-85AC-33EF89224020}" type="pres">
      <dgm:prSet presAssocID="{9CE183FB-F406-4504-BED7-F1793E1CED3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DD53884-A77D-4A34-9AFC-2B1E3EC3FFBD}" type="presOf" srcId="{9CE183FB-F406-4504-BED7-F1793E1CED35}" destId="{12D9C716-D4AD-4A94-8176-3B8EF37D5664}" srcOrd="0" destOrd="0" presId="urn:microsoft.com/office/officeart/2005/8/layout/equation2"/>
    <dgm:cxn modelId="{A7796B54-2DE2-4F3D-B1DE-867D489E15A4}" srcId="{9CE183FB-F406-4504-BED7-F1793E1CED35}" destId="{2A2D4FAA-7F10-41FD-BA69-5CD9F9404EF3}" srcOrd="1" destOrd="0" parTransId="{F23B88FA-929E-44E3-B111-ED5B28F88614}" sibTransId="{BD6AF344-05ED-4D47-AB10-524B61769A64}"/>
    <dgm:cxn modelId="{8A7A8678-D1B4-47E4-9C94-F232F99647A4}" type="presOf" srcId="{D760C9B6-A001-4BC2-98BF-278C351ACDC4}" destId="{BB239B1B-64C2-4C29-B8E3-F05439941D92}" srcOrd="0" destOrd="0" presId="urn:microsoft.com/office/officeart/2005/8/layout/equation2"/>
    <dgm:cxn modelId="{5FA19434-5D65-4179-A571-039905A71D2C}" type="presOf" srcId="{BD6AF344-05ED-4D47-AB10-524B61769A64}" destId="{2454F854-4A31-46D6-9C0A-02D369406962}" srcOrd="0" destOrd="0" presId="urn:microsoft.com/office/officeart/2005/8/layout/equation2"/>
    <dgm:cxn modelId="{52DF22CD-FCE1-46A6-87CE-930158D1E73D}" srcId="{9CE183FB-F406-4504-BED7-F1793E1CED35}" destId="{4216A8D8-1E80-4C7F-8E35-CBEDACDDC7B1}" srcOrd="2" destOrd="0" parTransId="{D10E92C4-1BF4-40B9-A5B4-90486F9453AD}" sibTransId="{BCE9CE02-B18D-499B-9416-EB940E3A5DF6}"/>
    <dgm:cxn modelId="{D83B88F8-B8B8-4F32-BBF1-C3BD1BB42C1E}" type="presOf" srcId="{4216A8D8-1E80-4C7F-8E35-CBEDACDDC7B1}" destId="{ADEA40DC-1FE8-479B-85AC-33EF89224020}" srcOrd="0" destOrd="0" presId="urn:microsoft.com/office/officeart/2005/8/layout/equation2"/>
    <dgm:cxn modelId="{6A7F4C8A-8534-4909-BF85-3744836665D7}" type="presOf" srcId="{2A2D4FAA-7F10-41FD-BA69-5CD9F9404EF3}" destId="{7DB2C761-25A8-4DBA-963B-B1527FE687B7}" srcOrd="0" destOrd="0" presId="urn:microsoft.com/office/officeart/2005/8/layout/equation2"/>
    <dgm:cxn modelId="{838FB3B6-E924-4757-B281-346EEEC570AB}" type="presOf" srcId="{BD6AF344-05ED-4D47-AB10-524B61769A64}" destId="{F3349E89-B3BC-4831-B0A0-FCFDECA7583E}" srcOrd="1" destOrd="0" presId="urn:microsoft.com/office/officeart/2005/8/layout/equation2"/>
    <dgm:cxn modelId="{4EBC3A44-849B-4B42-B60E-32C355421A5C}" srcId="{9CE183FB-F406-4504-BED7-F1793E1CED35}" destId="{65FF33A1-1185-4184-98F8-8159D359A019}" srcOrd="0" destOrd="0" parTransId="{D5316079-666E-409C-BB4D-DF053DAF050D}" sibTransId="{D760C9B6-A001-4BC2-98BF-278C351ACDC4}"/>
    <dgm:cxn modelId="{EEE10AF7-03CC-42F2-A611-16ABE49FBEEB}" type="presOf" srcId="{65FF33A1-1185-4184-98F8-8159D359A019}" destId="{3CD9C64A-36D7-4DC0-B4CC-22B2286BC91A}" srcOrd="0" destOrd="0" presId="urn:microsoft.com/office/officeart/2005/8/layout/equation2"/>
    <dgm:cxn modelId="{C7E868AA-E5F4-4A42-95ED-236ADFC2943B}" type="presParOf" srcId="{12D9C716-D4AD-4A94-8176-3B8EF37D5664}" destId="{831714A2-3D24-46F1-A388-E38ED95B7525}" srcOrd="0" destOrd="0" presId="urn:microsoft.com/office/officeart/2005/8/layout/equation2"/>
    <dgm:cxn modelId="{430F8B70-D129-4024-A83E-ECD12F9125A9}" type="presParOf" srcId="{831714A2-3D24-46F1-A388-E38ED95B7525}" destId="{3CD9C64A-36D7-4DC0-B4CC-22B2286BC91A}" srcOrd="0" destOrd="0" presId="urn:microsoft.com/office/officeart/2005/8/layout/equation2"/>
    <dgm:cxn modelId="{888498EC-D89A-47DF-A97D-A6DD315B9D15}" type="presParOf" srcId="{831714A2-3D24-46F1-A388-E38ED95B7525}" destId="{65F981F2-0BD2-4271-AF05-B8C2C93250EC}" srcOrd="1" destOrd="0" presId="urn:microsoft.com/office/officeart/2005/8/layout/equation2"/>
    <dgm:cxn modelId="{EB02D0B8-1911-4065-8535-47B4D15B0A15}" type="presParOf" srcId="{831714A2-3D24-46F1-A388-E38ED95B7525}" destId="{BB239B1B-64C2-4C29-B8E3-F05439941D92}" srcOrd="2" destOrd="0" presId="urn:microsoft.com/office/officeart/2005/8/layout/equation2"/>
    <dgm:cxn modelId="{04AF6690-9BD3-4567-A792-FD3F1351D278}" type="presParOf" srcId="{831714A2-3D24-46F1-A388-E38ED95B7525}" destId="{61EEB2D7-F3AF-441D-9A1E-665F1D394335}" srcOrd="3" destOrd="0" presId="urn:microsoft.com/office/officeart/2005/8/layout/equation2"/>
    <dgm:cxn modelId="{660436D7-297A-4B90-A2C0-E61D8FE5BB07}" type="presParOf" srcId="{831714A2-3D24-46F1-A388-E38ED95B7525}" destId="{7DB2C761-25A8-4DBA-963B-B1527FE687B7}" srcOrd="4" destOrd="0" presId="urn:microsoft.com/office/officeart/2005/8/layout/equation2"/>
    <dgm:cxn modelId="{E47EBD98-CE4C-4235-8870-CAE9D60FB58C}" type="presParOf" srcId="{12D9C716-D4AD-4A94-8176-3B8EF37D5664}" destId="{2454F854-4A31-46D6-9C0A-02D369406962}" srcOrd="1" destOrd="0" presId="urn:microsoft.com/office/officeart/2005/8/layout/equation2"/>
    <dgm:cxn modelId="{8B4AD074-4FE0-4091-9D90-F1259E04264A}" type="presParOf" srcId="{2454F854-4A31-46D6-9C0A-02D369406962}" destId="{F3349E89-B3BC-4831-B0A0-FCFDECA7583E}" srcOrd="0" destOrd="0" presId="urn:microsoft.com/office/officeart/2005/8/layout/equation2"/>
    <dgm:cxn modelId="{D6135EFC-5C81-43CE-879F-3779C69BE9E8}" type="presParOf" srcId="{12D9C716-D4AD-4A94-8176-3B8EF37D5664}" destId="{ADEA40DC-1FE8-479B-85AC-33EF8922402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C885A-679A-4CBC-A571-C5525FE02883}" type="doc">
      <dgm:prSet loTypeId="urn:microsoft.com/office/officeart/2005/8/layout/equati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669BA78-59E4-4AAF-9C28-22B6B4434837}">
      <dgm:prSet phldrT="[besedilo]"/>
      <dgm:spPr>
        <a:solidFill>
          <a:srgbClr val="92D050"/>
        </a:solidFill>
      </dgm:spPr>
      <dgm:t>
        <a:bodyPr/>
        <a:lstStyle/>
        <a:p>
          <a:r>
            <a:rPr lang="sl-SI" b="1" dirty="0" smtClean="0"/>
            <a:t>testiranje v živo</a:t>
          </a:r>
          <a:endParaRPr lang="sl-SI" b="1" dirty="0"/>
        </a:p>
      </dgm:t>
    </dgm:pt>
    <dgm:pt modelId="{827914A7-32C7-458F-AAFC-5ABAA044A7DA}" type="parTrans" cxnId="{9A73D8F2-0016-4A77-83B3-8B583253BC33}">
      <dgm:prSet/>
      <dgm:spPr/>
      <dgm:t>
        <a:bodyPr/>
        <a:lstStyle/>
        <a:p>
          <a:endParaRPr lang="sl-SI"/>
        </a:p>
      </dgm:t>
    </dgm:pt>
    <dgm:pt modelId="{5B96F892-350D-4027-B022-BEFB3A81A27B}" type="sibTrans" cxnId="{9A73D8F2-0016-4A77-83B3-8B583253BC33}">
      <dgm:prSet/>
      <dgm:spPr>
        <a:solidFill>
          <a:srgbClr val="008000"/>
        </a:solidFill>
      </dgm:spPr>
      <dgm:t>
        <a:bodyPr/>
        <a:lstStyle/>
        <a:p>
          <a:endParaRPr lang="sl-SI"/>
        </a:p>
      </dgm:t>
    </dgm:pt>
    <dgm:pt modelId="{C7D6B37C-D0CE-4E60-B6EF-A2B882453193}">
      <dgm:prSet phldrT="[besedilo]"/>
      <dgm:spPr>
        <a:solidFill>
          <a:srgbClr val="669900"/>
        </a:solidFill>
      </dgm:spPr>
      <dgm:t>
        <a:bodyPr/>
        <a:lstStyle/>
        <a:p>
          <a:r>
            <a:rPr lang="sl-SI" b="1" dirty="0" err="1" smtClean="0"/>
            <a:t>blended</a:t>
          </a:r>
          <a:r>
            <a:rPr lang="sl-SI" b="1" dirty="0" smtClean="0"/>
            <a:t> </a:t>
          </a:r>
          <a:r>
            <a:rPr lang="sl-SI" b="1" dirty="0" err="1" smtClean="0"/>
            <a:t>testing</a:t>
          </a:r>
          <a:endParaRPr lang="sl-SI" b="1" dirty="0"/>
        </a:p>
      </dgm:t>
    </dgm:pt>
    <dgm:pt modelId="{279B21FB-2BA2-4D23-9F64-5FBCF18EC2E4}" type="parTrans" cxnId="{74BD772A-06EF-4EF0-AC7E-A1654F82650B}">
      <dgm:prSet/>
      <dgm:spPr/>
      <dgm:t>
        <a:bodyPr/>
        <a:lstStyle/>
        <a:p>
          <a:endParaRPr lang="sl-SI"/>
        </a:p>
      </dgm:t>
    </dgm:pt>
    <dgm:pt modelId="{22DAD582-2B10-4A37-AEA1-1BE5FDEA230D}" type="sibTrans" cxnId="{74BD772A-06EF-4EF0-AC7E-A1654F82650B}">
      <dgm:prSet/>
      <dgm:spPr/>
      <dgm:t>
        <a:bodyPr/>
        <a:lstStyle/>
        <a:p>
          <a:endParaRPr lang="sl-SI"/>
        </a:p>
      </dgm:t>
    </dgm:pt>
    <dgm:pt modelId="{3A955523-2F16-4E4B-BA56-A4C2301B62B3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sl-SI" b="1" dirty="0" smtClean="0"/>
            <a:t>e-testiranje</a:t>
          </a:r>
          <a:endParaRPr lang="sl-SI" b="1" dirty="0"/>
        </a:p>
      </dgm:t>
    </dgm:pt>
    <dgm:pt modelId="{A21FF6E5-F572-4431-B993-B3EE181CF2D7}" type="parTrans" cxnId="{D40253A6-D94A-4909-8184-E59BD1442A27}">
      <dgm:prSet/>
      <dgm:spPr/>
      <dgm:t>
        <a:bodyPr/>
        <a:lstStyle/>
        <a:p>
          <a:endParaRPr lang="sl-SI"/>
        </a:p>
      </dgm:t>
    </dgm:pt>
    <dgm:pt modelId="{717AF4BB-7794-45DE-A043-DDF4E2A955D3}" type="sibTrans" cxnId="{D40253A6-D94A-4909-8184-E59BD1442A27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sl-SI"/>
        </a:p>
      </dgm:t>
    </dgm:pt>
    <dgm:pt modelId="{B9FFB53B-9163-4D26-934C-AC9063F5C7D0}" type="pres">
      <dgm:prSet presAssocID="{E4BC885A-679A-4CBC-A571-C5525FE028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0DD29A0-F6DF-4297-9D4D-3D90DD92438F}" type="pres">
      <dgm:prSet presAssocID="{E4BC885A-679A-4CBC-A571-C5525FE02883}" presName="vNodes" presStyleCnt="0"/>
      <dgm:spPr/>
    </dgm:pt>
    <dgm:pt modelId="{CE14758A-3FE3-444E-99D4-FCA883EBBD7F}" type="pres">
      <dgm:prSet presAssocID="{3A955523-2F16-4E4B-BA56-A4C2301B62B3}" presName="node" presStyleLbl="node1" presStyleIdx="0" presStyleCnt="3" custScaleX="31092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F9E66F-9AFA-438F-B3B0-CE32A17A75D0}" type="pres">
      <dgm:prSet presAssocID="{717AF4BB-7794-45DE-A043-DDF4E2A955D3}" presName="spacerT" presStyleCnt="0"/>
      <dgm:spPr/>
    </dgm:pt>
    <dgm:pt modelId="{AD09B6E2-56C2-4261-B3C8-19566FA7916D}" type="pres">
      <dgm:prSet presAssocID="{717AF4BB-7794-45DE-A043-DDF4E2A955D3}" presName="sibTrans" presStyleLbl="sibTrans2D1" presStyleIdx="0" presStyleCnt="2"/>
      <dgm:spPr/>
      <dgm:t>
        <a:bodyPr/>
        <a:lstStyle/>
        <a:p>
          <a:endParaRPr lang="sl-SI"/>
        </a:p>
      </dgm:t>
    </dgm:pt>
    <dgm:pt modelId="{A15C3E49-3B20-4934-B3EE-3E2DD63508C4}" type="pres">
      <dgm:prSet presAssocID="{717AF4BB-7794-45DE-A043-DDF4E2A955D3}" presName="spacerB" presStyleCnt="0"/>
      <dgm:spPr/>
    </dgm:pt>
    <dgm:pt modelId="{23376CA9-5ECE-4192-895B-E86AB9976C9C}" type="pres">
      <dgm:prSet presAssocID="{1669BA78-59E4-4AAF-9C28-22B6B4434837}" presName="node" presStyleLbl="node1" presStyleIdx="1" presStyleCnt="3" custScaleX="3099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80A8FCF-55C5-40BA-8E78-988EFD02B709}" type="pres">
      <dgm:prSet presAssocID="{E4BC885A-679A-4CBC-A571-C5525FE02883}" presName="sibTransLast" presStyleLbl="sibTrans2D1" presStyleIdx="1" presStyleCnt="2"/>
      <dgm:spPr/>
      <dgm:t>
        <a:bodyPr/>
        <a:lstStyle/>
        <a:p>
          <a:endParaRPr lang="sl-SI"/>
        </a:p>
      </dgm:t>
    </dgm:pt>
    <dgm:pt modelId="{6ACAD18D-EA88-43BC-94D2-E2302F6DF328}" type="pres">
      <dgm:prSet presAssocID="{E4BC885A-679A-4CBC-A571-C5525FE02883}" presName="connectorText" presStyleLbl="sibTrans2D1" presStyleIdx="1" presStyleCnt="2"/>
      <dgm:spPr/>
      <dgm:t>
        <a:bodyPr/>
        <a:lstStyle/>
        <a:p>
          <a:endParaRPr lang="sl-SI"/>
        </a:p>
      </dgm:t>
    </dgm:pt>
    <dgm:pt modelId="{557051B9-67CB-4D59-8D9A-2454A227487F}" type="pres">
      <dgm:prSet presAssocID="{E4BC885A-679A-4CBC-A571-C5525FE02883}" presName="lastNode" presStyleLbl="node1" presStyleIdx="2" presStyleCnt="3" custScaleY="742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40253A6-D94A-4909-8184-E59BD1442A27}" srcId="{E4BC885A-679A-4CBC-A571-C5525FE02883}" destId="{3A955523-2F16-4E4B-BA56-A4C2301B62B3}" srcOrd="0" destOrd="0" parTransId="{A21FF6E5-F572-4431-B993-B3EE181CF2D7}" sibTransId="{717AF4BB-7794-45DE-A043-DDF4E2A955D3}"/>
    <dgm:cxn modelId="{D3CF6F0F-714B-44C4-8CEC-3A1F7D4D5A1C}" type="presOf" srcId="{E4BC885A-679A-4CBC-A571-C5525FE02883}" destId="{B9FFB53B-9163-4D26-934C-AC9063F5C7D0}" srcOrd="0" destOrd="0" presId="urn:microsoft.com/office/officeart/2005/8/layout/equation2"/>
    <dgm:cxn modelId="{40DFE857-D66B-42CC-AB5D-B77B84BFA135}" type="presOf" srcId="{C7D6B37C-D0CE-4E60-B6EF-A2B882453193}" destId="{557051B9-67CB-4D59-8D9A-2454A227487F}" srcOrd="0" destOrd="0" presId="urn:microsoft.com/office/officeart/2005/8/layout/equation2"/>
    <dgm:cxn modelId="{72DD7581-858C-48F6-B518-CF99DA2D4A85}" type="presOf" srcId="{3A955523-2F16-4E4B-BA56-A4C2301B62B3}" destId="{CE14758A-3FE3-444E-99D4-FCA883EBBD7F}" srcOrd="0" destOrd="0" presId="urn:microsoft.com/office/officeart/2005/8/layout/equation2"/>
    <dgm:cxn modelId="{9A73D8F2-0016-4A77-83B3-8B583253BC33}" srcId="{E4BC885A-679A-4CBC-A571-C5525FE02883}" destId="{1669BA78-59E4-4AAF-9C28-22B6B4434837}" srcOrd="1" destOrd="0" parTransId="{827914A7-32C7-458F-AAFC-5ABAA044A7DA}" sibTransId="{5B96F892-350D-4027-B022-BEFB3A81A27B}"/>
    <dgm:cxn modelId="{9884A4EB-54BD-429E-BF87-FB20A56485A2}" type="presOf" srcId="{5B96F892-350D-4027-B022-BEFB3A81A27B}" destId="{6ACAD18D-EA88-43BC-94D2-E2302F6DF328}" srcOrd="1" destOrd="0" presId="urn:microsoft.com/office/officeart/2005/8/layout/equation2"/>
    <dgm:cxn modelId="{3BC2CA2A-547E-4329-9CEA-6BAF6B29A2A3}" type="presOf" srcId="{5B96F892-350D-4027-B022-BEFB3A81A27B}" destId="{580A8FCF-55C5-40BA-8E78-988EFD02B709}" srcOrd="0" destOrd="0" presId="urn:microsoft.com/office/officeart/2005/8/layout/equation2"/>
    <dgm:cxn modelId="{4F2F588E-0CE3-4CD5-AF35-797A8FD7A140}" type="presOf" srcId="{1669BA78-59E4-4AAF-9C28-22B6B4434837}" destId="{23376CA9-5ECE-4192-895B-E86AB9976C9C}" srcOrd="0" destOrd="0" presId="urn:microsoft.com/office/officeart/2005/8/layout/equation2"/>
    <dgm:cxn modelId="{7C4C5A09-8AFC-4D2C-8ADD-3168A6ED799F}" type="presOf" srcId="{717AF4BB-7794-45DE-A043-DDF4E2A955D3}" destId="{AD09B6E2-56C2-4261-B3C8-19566FA7916D}" srcOrd="0" destOrd="0" presId="urn:microsoft.com/office/officeart/2005/8/layout/equation2"/>
    <dgm:cxn modelId="{74BD772A-06EF-4EF0-AC7E-A1654F82650B}" srcId="{E4BC885A-679A-4CBC-A571-C5525FE02883}" destId="{C7D6B37C-D0CE-4E60-B6EF-A2B882453193}" srcOrd="2" destOrd="0" parTransId="{279B21FB-2BA2-4D23-9F64-5FBCF18EC2E4}" sibTransId="{22DAD582-2B10-4A37-AEA1-1BE5FDEA230D}"/>
    <dgm:cxn modelId="{878E21C0-B073-4A83-B4B7-56EC6A025F14}" type="presParOf" srcId="{B9FFB53B-9163-4D26-934C-AC9063F5C7D0}" destId="{50DD29A0-F6DF-4297-9D4D-3D90DD92438F}" srcOrd="0" destOrd="0" presId="urn:microsoft.com/office/officeart/2005/8/layout/equation2"/>
    <dgm:cxn modelId="{45665231-DACB-4C96-ACCA-3F2E108CFE35}" type="presParOf" srcId="{50DD29A0-F6DF-4297-9D4D-3D90DD92438F}" destId="{CE14758A-3FE3-444E-99D4-FCA883EBBD7F}" srcOrd="0" destOrd="0" presId="urn:microsoft.com/office/officeart/2005/8/layout/equation2"/>
    <dgm:cxn modelId="{5B9FFE0B-79A6-4A43-8EDD-BED70D16FD3B}" type="presParOf" srcId="{50DD29A0-F6DF-4297-9D4D-3D90DD92438F}" destId="{66F9E66F-9AFA-438F-B3B0-CE32A17A75D0}" srcOrd="1" destOrd="0" presId="urn:microsoft.com/office/officeart/2005/8/layout/equation2"/>
    <dgm:cxn modelId="{FD3F7824-4FF8-435E-B41B-43B5005521F8}" type="presParOf" srcId="{50DD29A0-F6DF-4297-9D4D-3D90DD92438F}" destId="{AD09B6E2-56C2-4261-B3C8-19566FA7916D}" srcOrd="2" destOrd="0" presId="urn:microsoft.com/office/officeart/2005/8/layout/equation2"/>
    <dgm:cxn modelId="{98E30C5A-50EC-4FA2-8319-817D325EECE3}" type="presParOf" srcId="{50DD29A0-F6DF-4297-9D4D-3D90DD92438F}" destId="{A15C3E49-3B20-4934-B3EE-3E2DD63508C4}" srcOrd="3" destOrd="0" presId="urn:microsoft.com/office/officeart/2005/8/layout/equation2"/>
    <dgm:cxn modelId="{19860326-CC92-4540-9D7E-2C2588A75D5C}" type="presParOf" srcId="{50DD29A0-F6DF-4297-9D4D-3D90DD92438F}" destId="{23376CA9-5ECE-4192-895B-E86AB9976C9C}" srcOrd="4" destOrd="0" presId="urn:microsoft.com/office/officeart/2005/8/layout/equation2"/>
    <dgm:cxn modelId="{07D98821-9E4B-4075-9C79-2EC1E41536F9}" type="presParOf" srcId="{B9FFB53B-9163-4D26-934C-AC9063F5C7D0}" destId="{580A8FCF-55C5-40BA-8E78-988EFD02B709}" srcOrd="1" destOrd="0" presId="urn:microsoft.com/office/officeart/2005/8/layout/equation2"/>
    <dgm:cxn modelId="{3C99574E-D809-47B3-A92A-777DA81BDFD6}" type="presParOf" srcId="{580A8FCF-55C5-40BA-8E78-988EFD02B709}" destId="{6ACAD18D-EA88-43BC-94D2-E2302F6DF328}" srcOrd="0" destOrd="0" presId="urn:microsoft.com/office/officeart/2005/8/layout/equation2"/>
    <dgm:cxn modelId="{DCCBA861-C172-4BAD-8CF2-88F27F4DCF4C}" type="presParOf" srcId="{B9FFB53B-9163-4D26-934C-AC9063F5C7D0}" destId="{557051B9-67CB-4D59-8D9A-2454A227487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16FEF4-94F5-4321-83B6-1F95668D788E}" type="doc">
      <dgm:prSet loTypeId="urn:microsoft.com/office/officeart/2005/8/layout/hierarchy1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sl-SI"/>
        </a:p>
      </dgm:t>
    </dgm:pt>
    <dgm:pt modelId="{E79E4790-E532-4602-9C0D-4B108706AD1C}">
      <dgm:prSet phldrT="[besedil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l-SI" dirty="0"/>
        </a:p>
      </dgm:t>
    </dgm:pt>
    <dgm:pt modelId="{110E7A24-8C24-4280-B26A-410F3B526107}" type="parTrans" cxnId="{59B6A66C-6F71-4663-B433-9C63A5915FAD}">
      <dgm:prSet/>
      <dgm:spPr/>
      <dgm:t>
        <a:bodyPr/>
        <a:lstStyle/>
        <a:p>
          <a:endParaRPr lang="sl-SI"/>
        </a:p>
      </dgm:t>
    </dgm:pt>
    <dgm:pt modelId="{DD6BAB3C-1224-48BB-AE12-B6B2DDCAAB41}" type="sibTrans" cxnId="{59B6A66C-6F71-4663-B433-9C63A5915FAD}">
      <dgm:prSet/>
      <dgm:spPr/>
      <dgm:t>
        <a:bodyPr/>
        <a:lstStyle/>
        <a:p>
          <a:endParaRPr lang="sl-SI"/>
        </a:p>
      </dgm:t>
    </dgm:pt>
    <dgm:pt modelId="{2A26407B-52D5-478D-AE8D-3C08D28C9CBE}">
      <dgm:prSet phldrT="[besedilo]"/>
      <dgm:spPr>
        <a:solidFill>
          <a:srgbClr val="DDFBD9">
            <a:alpha val="89804"/>
          </a:srgbClr>
        </a:solidFill>
      </dgm:spPr>
      <dgm:t>
        <a:bodyPr/>
        <a:lstStyle/>
        <a:p>
          <a:r>
            <a:rPr lang="sl-SI" dirty="0" smtClean="0"/>
            <a:t>Avtomatizirani e-test s korekcijo ocene</a:t>
          </a:r>
          <a:endParaRPr lang="sl-SI" dirty="0"/>
        </a:p>
      </dgm:t>
    </dgm:pt>
    <dgm:pt modelId="{D7D07D4A-99D2-4331-AC36-8A910FDA3760}" type="parTrans" cxnId="{67C5D994-CC6C-434A-A3D3-F75F875E54A9}">
      <dgm:prSet/>
      <dgm:spPr/>
      <dgm:t>
        <a:bodyPr/>
        <a:lstStyle/>
        <a:p>
          <a:endParaRPr lang="sl-SI"/>
        </a:p>
      </dgm:t>
    </dgm:pt>
    <dgm:pt modelId="{2F9A0757-CB7A-4C77-AFA4-D2ED23A0AC48}" type="sibTrans" cxnId="{67C5D994-CC6C-434A-A3D3-F75F875E54A9}">
      <dgm:prSet/>
      <dgm:spPr/>
      <dgm:t>
        <a:bodyPr/>
        <a:lstStyle/>
        <a:p>
          <a:endParaRPr lang="sl-SI"/>
        </a:p>
      </dgm:t>
    </dgm:pt>
    <dgm:pt modelId="{55D63402-BB03-4A5E-81C5-C3281FBB92DC}">
      <dgm:prSet phldrT="[besedilo]"/>
      <dgm:spPr>
        <a:solidFill>
          <a:srgbClr val="DDFBD9">
            <a:alpha val="90000"/>
          </a:srgbClr>
        </a:solidFill>
      </dgm:spPr>
      <dgm:t>
        <a:bodyPr/>
        <a:lstStyle/>
        <a:p>
          <a:r>
            <a:rPr lang="sl-SI" dirty="0" smtClean="0"/>
            <a:t>Spletni izdelki (učne poti)</a:t>
          </a:r>
          <a:endParaRPr lang="sl-SI" dirty="0"/>
        </a:p>
      </dgm:t>
    </dgm:pt>
    <dgm:pt modelId="{959DC944-2FBD-4073-A13F-339847FF603B}" type="parTrans" cxnId="{07FA537D-0F50-437F-A057-A21FE9FB26A3}">
      <dgm:prSet/>
      <dgm:spPr/>
      <dgm:t>
        <a:bodyPr/>
        <a:lstStyle/>
        <a:p>
          <a:endParaRPr lang="sl-SI"/>
        </a:p>
      </dgm:t>
    </dgm:pt>
    <dgm:pt modelId="{65892EE5-8FAB-4114-B31E-0449E359A2A2}" type="sibTrans" cxnId="{07FA537D-0F50-437F-A057-A21FE9FB26A3}">
      <dgm:prSet/>
      <dgm:spPr/>
      <dgm:t>
        <a:bodyPr/>
        <a:lstStyle/>
        <a:p>
          <a:endParaRPr lang="sl-SI"/>
        </a:p>
      </dgm:t>
    </dgm:pt>
    <dgm:pt modelId="{BA4C699E-788B-43D4-AC9E-ADADF9FFF00F}" type="pres">
      <dgm:prSet presAssocID="{5216FEF4-94F5-4321-83B6-1F95668D78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9A70AC76-4FA7-454F-B2F5-3179BA3778AB}" type="pres">
      <dgm:prSet presAssocID="{E79E4790-E532-4602-9C0D-4B108706AD1C}" presName="hierRoot1" presStyleCnt="0"/>
      <dgm:spPr/>
    </dgm:pt>
    <dgm:pt modelId="{16558015-8D28-4AF8-AF7E-A727B087808D}" type="pres">
      <dgm:prSet presAssocID="{E79E4790-E532-4602-9C0D-4B108706AD1C}" presName="composite" presStyleCnt="0"/>
      <dgm:spPr/>
    </dgm:pt>
    <dgm:pt modelId="{BB60B4D7-DB86-4037-8191-2B3A2B72A719}" type="pres">
      <dgm:prSet presAssocID="{E79E4790-E532-4602-9C0D-4B108706AD1C}" presName="background" presStyleLbl="node0" presStyleIdx="0" presStyleCnt="1"/>
      <dgm:spPr/>
    </dgm:pt>
    <dgm:pt modelId="{D83D0EE7-7AAB-4F14-9AAA-D2F676B57CA1}" type="pres">
      <dgm:prSet presAssocID="{E79E4790-E532-4602-9C0D-4B108706AD1C}" presName="text" presStyleLbl="fgAcc0" presStyleIdx="0" presStyleCnt="1" custScaleX="195808" custScaleY="12966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1A97127-A5BF-48E6-A0E0-E88A252ED3AB}" type="pres">
      <dgm:prSet presAssocID="{E79E4790-E532-4602-9C0D-4B108706AD1C}" presName="hierChild2" presStyleCnt="0"/>
      <dgm:spPr/>
    </dgm:pt>
    <dgm:pt modelId="{B40C6A06-BBD0-4124-BB5C-F8F3872E86AB}" type="pres">
      <dgm:prSet presAssocID="{D7D07D4A-99D2-4331-AC36-8A910FDA3760}" presName="Name10" presStyleLbl="parChTrans1D2" presStyleIdx="0" presStyleCnt="2"/>
      <dgm:spPr/>
      <dgm:t>
        <a:bodyPr/>
        <a:lstStyle/>
        <a:p>
          <a:endParaRPr lang="sl-SI"/>
        </a:p>
      </dgm:t>
    </dgm:pt>
    <dgm:pt modelId="{5394B98E-C628-430C-B6A1-C1DFA1A2362C}" type="pres">
      <dgm:prSet presAssocID="{2A26407B-52D5-478D-AE8D-3C08D28C9CBE}" presName="hierRoot2" presStyleCnt="0"/>
      <dgm:spPr/>
    </dgm:pt>
    <dgm:pt modelId="{4FD24311-B71A-4456-9BA9-EA30E01AEA03}" type="pres">
      <dgm:prSet presAssocID="{2A26407B-52D5-478D-AE8D-3C08D28C9CBE}" presName="composite2" presStyleCnt="0"/>
      <dgm:spPr/>
    </dgm:pt>
    <dgm:pt modelId="{82BE9BA3-E5B8-4641-86B0-255610492553}" type="pres">
      <dgm:prSet presAssocID="{2A26407B-52D5-478D-AE8D-3C08D28C9CBE}" presName="background2" presStyleLbl="node2" presStyleIdx="0" presStyleCnt="2"/>
      <dgm:spPr/>
    </dgm:pt>
    <dgm:pt modelId="{7AA679E9-AA9E-48A3-B1B9-FEDEE6DEEBD6}" type="pres">
      <dgm:prSet presAssocID="{2A26407B-52D5-478D-AE8D-3C08D28C9CBE}" presName="text2" presStyleLbl="fgAcc2" presStyleIdx="0" presStyleCnt="2" custScaleX="125250" custScaleY="137567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CEA9F52-18C4-42EE-BEF1-039CBB8F16DE}" type="pres">
      <dgm:prSet presAssocID="{2A26407B-52D5-478D-AE8D-3C08D28C9CBE}" presName="hierChild3" presStyleCnt="0"/>
      <dgm:spPr/>
    </dgm:pt>
    <dgm:pt modelId="{F33A078C-4BE0-44A3-A5B8-E344C128E139}" type="pres">
      <dgm:prSet presAssocID="{959DC944-2FBD-4073-A13F-339847FF603B}" presName="Name10" presStyleLbl="parChTrans1D2" presStyleIdx="1" presStyleCnt="2"/>
      <dgm:spPr/>
      <dgm:t>
        <a:bodyPr/>
        <a:lstStyle/>
        <a:p>
          <a:endParaRPr lang="sl-SI"/>
        </a:p>
      </dgm:t>
    </dgm:pt>
    <dgm:pt modelId="{19D48A1E-7E60-42C4-89D0-02EAD1588DF2}" type="pres">
      <dgm:prSet presAssocID="{55D63402-BB03-4A5E-81C5-C3281FBB92DC}" presName="hierRoot2" presStyleCnt="0"/>
      <dgm:spPr/>
    </dgm:pt>
    <dgm:pt modelId="{F4464B61-8877-447B-A6FB-D51247E7EB4E}" type="pres">
      <dgm:prSet presAssocID="{55D63402-BB03-4A5E-81C5-C3281FBB92DC}" presName="composite2" presStyleCnt="0"/>
      <dgm:spPr/>
    </dgm:pt>
    <dgm:pt modelId="{3584403A-601B-4D11-99E3-6F76C4F3A701}" type="pres">
      <dgm:prSet presAssocID="{55D63402-BB03-4A5E-81C5-C3281FBB92DC}" presName="background2" presStyleLbl="node2" presStyleIdx="1" presStyleCnt="2"/>
      <dgm:spPr/>
    </dgm:pt>
    <dgm:pt modelId="{0750082C-99C0-40C5-A642-179F55EC7D75}" type="pres">
      <dgm:prSet presAssocID="{55D63402-BB03-4A5E-81C5-C3281FBB92DC}" presName="text2" presStyleLbl="fgAcc2" presStyleIdx="1" presStyleCnt="2" custScaleX="123699" custScaleY="155709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91A9515-3C96-4315-A5A1-613D19CB9396}" type="pres">
      <dgm:prSet presAssocID="{55D63402-BB03-4A5E-81C5-C3281FBB92DC}" presName="hierChild3" presStyleCnt="0"/>
      <dgm:spPr/>
    </dgm:pt>
  </dgm:ptLst>
  <dgm:cxnLst>
    <dgm:cxn modelId="{07FA537D-0F50-437F-A057-A21FE9FB26A3}" srcId="{E79E4790-E532-4602-9C0D-4B108706AD1C}" destId="{55D63402-BB03-4A5E-81C5-C3281FBB92DC}" srcOrd="1" destOrd="0" parTransId="{959DC944-2FBD-4073-A13F-339847FF603B}" sibTransId="{65892EE5-8FAB-4114-B31E-0449E359A2A2}"/>
    <dgm:cxn modelId="{22F8BE05-548D-43C0-8CC0-64FD38779923}" type="presOf" srcId="{959DC944-2FBD-4073-A13F-339847FF603B}" destId="{F33A078C-4BE0-44A3-A5B8-E344C128E139}" srcOrd="0" destOrd="0" presId="urn:microsoft.com/office/officeart/2005/8/layout/hierarchy1"/>
    <dgm:cxn modelId="{40A819C2-2F98-4217-993B-E3506B05F53C}" type="presOf" srcId="{D7D07D4A-99D2-4331-AC36-8A910FDA3760}" destId="{B40C6A06-BBD0-4124-BB5C-F8F3872E86AB}" srcOrd="0" destOrd="0" presId="urn:microsoft.com/office/officeart/2005/8/layout/hierarchy1"/>
    <dgm:cxn modelId="{59B6A66C-6F71-4663-B433-9C63A5915FAD}" srcId="{5216FEF4-94F5-4321-83B6-1F95668D788E}" destId="{E79E4790-E532-4602-9C0D-4B108706AD1C}" srcOrd="0" destOrd="0" parTransId="{110E7A24-8C24-4280-B26A-410F3B526107}" sibTransId="{DD6BAB3C-1224-48BB-AE12-B6B2DDCAAB41}"/>
    <dgm:cxn modelId="{67C5D994-CC6C-434A-A3D3-F75F875E54A9}" srcId="{E79E4790-E532-4602-9C0D-4B108706AD1C}" destId="{2A26407B-52D5-478D-AE8D-3C08D28C9CBE}" srcOrd="0" destOrd="0" parTransId="{D7D07D4A-99D2-4331-AC36-8A910FDA3760}" sibTransId="{2F9A0757-CB7A-4C77-AFA4-D2ED23A0AC48}"/>
    <dgm:cxn modelId="{3266CC7B-6051-40A6-B1A9-EBA44E41270E}" type="presOf" srcId="{5216FEF4-94F5-4321-83B6-1F95668D788E}" destId="{BA4C699E-788B-43D4-AC9E-ADADF9FFF00F}" srcOrd="0" destOrd="0" presId="urn:microsoft.com/office/officeart/2005/8/layout/hierarchy1"/>
    <dgm:cxn modelId="{FF48DC49-1910-4A0B-B3EE-96B7F4A573CA}" type="presOf" srcId="{E79E4790-E532-4602-9C0D-4B108706AD1C}" destId="{D83D0EE7-7AAB-4F14-9AAA-D2F676B57CA1}" srcOrd="0" destOrd="0" presId="urn:microsoft.com/office/officeart/2005/8/layout/hierarchy1"/>
    <dgm:cxn modelId="{41BE8086-73E5-42B9-84DE-338967710442}" type="presOf" srcId="{55D63402-BB03-4A5E-81C5-C3281FBB92DC}" destId="{0750082C-99C0-40C5-A642-179F55EC7D75}" srcOrd="0" destOrd="0" presId="urn:microsoft.com/office/officeart/2005/8/layout/hierarchy1"/>
    <dgm:cxn modelId="{E9A7FC40-F316-4C93-A9C7-CC00E4C2FAC7}" type="presOf" srcId="{2A26407B-52D5-478D-AE8D-3C08D28C9CBE}" destId="{7AA679E9-AA9E-48A3-B1B9-FEDEE6DEEBD6}" srcOrd="0" destOrd="0" presId="urn:microsoft.com/office/officeart/2005/8/layout/hierarchy1"/>
    <dgm:cxn modelId="{6FB7EDD9-2DE5-486A-A796-BDC4E816A946}" type="presParOf" srcId="{BA4C699E-788B-43D4-AC9E-ADADF9FFF00F}" destId="{9A70AC76-4FA7-454F-B2F5-3179BA3778AB}" srcOrd="0" destOrd="0" presId="urn:microsoft.com/office/officeart/2005/8/layout/hierarchy1"/>
    <dgm:cxn modelId="{5A24E8E3-17B2-4A99-AE4E-4E4E76F3BDFB}" type="presParOf" srcId="{9A70AC76-4FA7-454F-B2F5-3179BA3778AB}" destId="{16558015-8D28-4AF8-AF7E-A727B087808D}" srcOrd="0" destOrd="0" presId="urn:microsoft.com/office/officeart/2005/8/layout/hierarchy1"/>
    <dgm:cxn modelId="{C9FCAB07-2474-4521-BB98-4DE0E9CBFD78}" type="presParOf" srcId="{16558015-8D28-4AF8-AF7E-A727B087808D}" destId="{BB60B4D7-DB86-4037-8191-2B3A2B72A719}" srcOrd="0" destOrd="0" presId="urn:microsoft.com/office/officeart/2005/8/layout/hierarchy1"/>
    <dgm:cxn modelId="{F34891DE-7714-4C9A-86EB-F1448EE0B73B}" type="presParOf" srcId="{16558015-8D28-4AF8-AF7E-A727B087808D}" destId="{D83D0EE7-7AAB-4F14-9AAA-D2F676B57CA1}" srcOrd="1" destOrd="0" presId="urn:microsoft.com/office/officeart/2005/8/layout/hierarchy1"/>
    <dgm:cxn modelId="{89A52968-FF97-44C7-B809-567D7807914C}" type="presParOf" srcId="{9A70AC76-4FA7-454F-B2F5-3179BA3778AB}" destId="{B1A97127-A5BF-48E6-A0E0-E88A252ED3AB}" srcOrd="1" destOrd="0" presId="urn:microsoft.com/office/officeart/2005/8/layout/hierarchy1"/>
    <dgm:cxn modelId="{7409508C-C71A-4CB7-8042-F02D9AE995A8}" type="presParOf" srcId="{B1A97127-A5BF-48E6-A0E0-E88A252ED3AB}" destId="{B40C6A06-BBD0-4124-BB5C-F8F3872E86AB}" srcOrd="0" destOrd="0" presId="urn:microsoft.com/office/officeart/2005/8/layout/hierarchy1"/>
    <dgm:cxn modelId="{393CF99B-1048-44F4-81EB-6F1A55C48D8E}" type="presParOf" srcId="{B1A97127-A5BF-48E6-A0E0-E88A252ED3AB}" destId="{5394B98E-C628-430C-B6A1-C1DFA1A2362C}" srcOrd="1" destOrd="0" presId="urn:microsoft.com/office/officeart/2005/8/layout/hierarchy1"/>
    <dgm:cxn modelId="{EBBBF54F-50F4-446E-8329-6B6D43D2EE31}" type="presParOf" srcId="{5394B98E-C628-430C-B6A1-C1DFA1A2362C}" destId="{4FD24311-B71A-4456-9BA9-EA30E01AEA03}" srcOrd="0" destOrd="0" presId="urn:microsoft.com/office/officeart/2005/8/layout/hierarchy1"/>
    <dgm:cxn modelId="{1695F49B-2455-4080-9DD5-B4F0780F9F6A}" type="presParOf" srcId="{4FD24311-B71A-4456-9BA9-EA30E01AEA03}" destId="{82BE9BA3-E5B8-4641-86B0-255610492553}" srcOrd="0" destOrd="0" presId="urn:microsoft.com/office/officeart/2005/8/layout/hierarchy1"/>
    <dgm:cxn modelId="{AC35B849-EC0F-47F8-85C8-9AE5BE27866A}" type="presParOf" srcId="{4FD24311-B71A-4456-9BA9-EA30E01AEA03}" destId="{7AA679E9-AA9E-48A3-B1B9-FEDEE6DEEBD6}" srcOrd="1" destOrd="0" presId="urn:microsoft.com/office/officeart/2005/8/layout/hierarchy1"/>
    <dgm:cxn modelId="{719CD809-0261-4345-B4A8-B5D211A2F272}" type="presParOf" srcId="{5394B98E-C628-430C-B6A1-C1DFA1A2362C}" destId="{4CEA9F52-18C4-42EE-BEF1-039CBB8F16DE}" srcOrd="1" destOrd="0" presId="urn:microsoft.com/office/officeart/2005/8/layout/hierarchy1"/>
    <dgm:cxn modelId="{41A0A0F0-87EA-4B59-BE24-81D35562DA47}" type="presParOf" srcId="{B1A97127-A5BF-48E6-A0E0-E88A252ED3AB}" destId="{F33A078C-4BE0-44A3-A5B8-E344C128E139}" srcOrd="2" destOrd="0" presId="urn:microsoft.com/office/officeart/2005/8/layout/hierarchy1"/>
    <dgm:cxn modelId="{95EA042B-DB06-4426-ABB5-93D5AEDA9C8F}" type="presParOf" srcId="{B1A97127-A5BF-48E6-A0E0-E88A252ED3AB}" destId="{19D48A1E-7E60-42C4-89D0-02EAD1588DF2}" srcOrd="3" destOrd="0" presId="urn:microsoft.com/office/officeart/2005/8/layout/hierarchy1"/>
    <dgm:cxn modelId="{BF4E496C-D499-4820-9B5B-88E7C3BB8929}" type="presParOf" srcId="{19D48A1E-7E60-42C4-89D0-02EAD1588DF2}" destId="{F4464B61-8877-447B-A6FB-D51247E7EB4E}" srcOrd="0" destOrd="0" presId="urn:microsoft.com/office/officeart/2005/8/layout/hierarchy1"/>
    <dgm:cxn modelId="{E2BD67EC-D086-4F23-9581-F30E11C37039}" type="presParOf" srcId="{F4464B61-8877-447B-A6FB-D51247E7EB4E}" destId="{3584403A-601B-4D11-99E3-6F76C4F3A701}" srcOrd="0" destOrd="0" presId="urn:microsoft.com/office/officeart/2005/8/layout/hierarchy1"/>
    <dgm:cxn modelId="{0C158E32-46E1-466C-8A68-280659EEA114}" type="presParOf" srcId="{F4464B61-8877-447B-A6FB-D51247E7EB4E}" destId="{0750082C-99C0-40C5-A642-179F55EC7D75}" srcOrd="1" destOrd="0" presId="urn:microsoft.com/office/officeart/2005/8/layout/hierarchy1"/>
    <dgm:cxn modelId="{EDECAA46-592B-4F01-AE1B-E84A167F52BF}" type="presParOf" srcId="{19D48A1E-7E60-42C4-89D0-02EAD1588DF2}" destId="{891A9515-3C96-4315-A5A1-613D19CB9396}" srcOrd="1" destOrd="0" presId="urn:microsoft.com/office/officeart/2005/8/layout/hierarchy1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6AE261-E8BB-4A16-9167-944E1C6750C2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</dgm:pt>
    <dgm:pt modelId="{3C70968F-778E-4C83-98EC-2C75D2762A7C}">
      <dgm:prSet phldrT="[besedilo]" custT="1"/>
      <dgm:spPr>
        <a:solidFill>
          <a:srgbClr val="92D050"/>
        </a:solidFill>
      </dgm:spPr>
      <dgm:t>
        <a:bodyPr/>
        <a:lstStyle/>
        <a:p>
          <a:r>
            <a:rPr lang="sl-SI" sz="1800" b="1" dirty="0" smtClean="0"/>
            <a:t>ČAS</a:t>
          </a:r>
          <a:endParaRPr lang="sl-SI" sz="1800" b="1" dirty="0"/>
        </a:p>
      </dgm:t>
    </dgm:pt>
    <dgm:pt modelId="{50D6B1BC-17D0-47EB-9F20-A741E6B7BECB}" type="parTrans" cxnId="{20492C4B-5776-4C8A-8432-25B1C3B1368A}">
      <dgm:prSet/>
      <dgm:spPr/>
      <dgm:t>
        <a:bodyPr/>
        <a:lstStyle/>
        <a:p>
          <a:endParaRPr lang="sl-SI"/>
        </a:p>
      </dgm:t>
    </dgm:pt>
    <dgm:pt modelId="{F1409AA2-250C-410A-8041-BE13182E4A70}" type="sibTrans" cxnId="{20492C4B-5776-4C8A-8432-25B1C3B1368A}">
      <dgm:prSet/>
      <dgm:spPr/>
      <dgm:t>
        <a:bodyPr/>
        <a:lstStyle/>
        <a:p>
          <a:endParaRPr lang="sl-SI"/>
        </a:p>
      </dgm:t>
    </dgm:pt>
    <dgm:pt modelId="{F707AB7C-8327-49C4-B8B8-DB34C387D258}">
      <dgm:prSet phldrT="[besedilo]" custT="1"/>
      <dgm:spPr>
        <a:solidFill>
          <a:srgbClr val="99FF66"/>
        </a:solidFill>
      </dgm:spPr>
      <dgm:t>
        <a:bodyPr/>
        <a:lstStyle/>
        <a:p>
          <a:r>
            <a:rPr lang="sl-SI" sz="1800" b="1" dirty="0" smtClean="0"/>
            <a:t>ŠTEVILO POSKUSOV</a:t>
          </a:r>
          <a:endParaRPr lang="sl-SI" sz="1800" b="1" dirty="0"/>
        </a:p>
      </dgm:t>
    </dgm:pt>
    <dgm:pt modelId="{524D927E-7F1E-41B1-B3A3-6BBBDD5FEA03}" type="parTrans" cxnId="{CAD22435-0B29-43E9-B61A-7DB9BFC223E1}">
      <dgm:prSet/>
      <dgm:spPr/>
      <dgm:t>
        <a:bodyPr/>
        <a:lstStyle/>
        <a:p>
          <a:endParaRPr lang="sl-SI"/>
        </a:p>
      </dgm:t>
    </dgm:pt>
    <dgm:pt modelId="{97366BF5-81FA-48FA-8960-1A72F9795770}" type="sibTrans" cxnId="{CAD22435-0B29-43E9-B61A-7DB9BFC223E1}">
      <dgm:prSet/>
      <dgm:spPr/>
      <dgm:t>
        <a:bodyPr/>
        <a:lstStyle/>
        <a:p>
          <a:endParaRPr lang="sl-SI"/>
        </a:p>
      </dgm:t>
    </dgm:pt>
    <dgm:pt modelId="{0DBF5933-8EDE-434C-AD6F-08DC49C5CDEB}">
      <dgm:prSet phldrT="[besedilo]" custT="1"/>
      <dgm:spPr>
        <a:solidFill>
          <a:srgbClr val="DDFBD9"/>
        </a:solidFill>
      </dgm:spPr>
      <dgm:t>
        <a:bodyPr/>
        <a:lstStyle/>
        <a:p>
          <a:r>
            <a:rPr lang="sl-SI" sz="1800" b="1" dirty="0" smtClean="0"/>
            <a:t>ODDAJA REŠITEV</a:t>
          </a:r>
          <a:endParaRPr lang="sl-SI" sz="1800" b="1" dirty="0"/>
        </a:p>
      </dgm:t>
    </dgm:pt>
    <dgm:pt modelId="{9ED838BB-504B-4DA0-84EA-FD58A1A53188}" type="parTrans" cxnId="{DF8024DF-FAF6-4AE5-B930-73B4740FDB0A}">
      <dgm:prSet/>
      <dgm:spPr/>
      <dgm:t>
        <a:bodyPr/>
        <a:lstStyle/>
        <a:p>
          <a:endParaRPr lang="sl-SI"/>
        </a:p>
      </dgm:t>
    </dgm:pt>
    <dgm:pt modelId="{F9D82F4A-E66D-4B01-B8DF-6CE8ADCCC45F}" type="sibTrans" cxnId="{DF8024DF-FAF6-4AE5-B930-73B4740FDB0A}">
      <dgm:prSet/>
      <dgm:spPr/>
      <dgm:t>
        <a:bodyPr/>
        <a:lstStyle/>
        <a:p>
          <a:endParaRPr lang="sl-SI"/>
        </a:p>
      </dgm:t>
    </dgm:pt>
    <dgm:pt modelId="{8B3F965A-1621-4398-A3F3-75256819EB5C}">
      <dgm:prSet custT="1"/>
      <dgm:spPr>
        <a:solidFill>
          <a:srgbClr val="669900"/>
        </a:solidFill>
      </dgm:spPr>
      <dgm:t>
        <a:bodyPr/>
        <a:lstStyle/>
        <a:p>
          <a:r>
            <a:rPr lang="sl-SI" sz="1500" b="1" dirty="0" smtClean="0"/>
            <a:t>OCENJEVANJE</a:t>
          </a:r>
          <a:endParaRPr lang="sl-SI" sz="1500" b="1" dirty="0"/>
        </a:p>
      </dgm:t>
    </dgm:pt>
    <dgm:pt modelId="{8E040250-651E-43D5-AC55-611A021FDC54}" type="parTrans" cxnId="{F0D2037B-D32E-4CAE-A42E-47DE2659B2CA}">
      <dgm:prSet/>
      <dgm:spPr/>
      <dgm:t>
        <a:bodyPr/>
        <a:lstStyle/>
        <a:p>
          <a:endParaRPr lang="sl-SI"/>
        </a:p>
      </dgm:t>
    </dgm:pt>
    <dgm:pt modelId="{353BC028-D232-42C1-88E2-E725FED5D441}" type="sibTrans" cxnId="{F0D2037B-D32E-4CAE-A42E-47DE2659B2CA}">
      <dgm:prSet/>
      <dgm:spPr/>
      <dgm:t>
        <a:bodyPr/>
        <a:lstStyle/>
        <a:p>
          <a:endParaRPr lang="sl-SI"/>
        </a:p>
      </dgm:t>
    </dgm:pt>
    <dgm:pt modelId="{9C881C81-53EF-4EAE-98B0-FBF6568E40DD}">
      <dgm:prSet/>
      <dgm:spPr>
        <a:solidFill>
          <a:srgbClr val="DDFBD9"/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3 </a:t>
          </a:r>
          <a:r>
            <a:rPr lang="sl-SI" b="1" dirty="0" smtClean="0">
              <a:solidFill>
                <a:schemeClr val="tx1"/>
              </a:solidFill>
              <a:sym typeface="Symbol"/>
            </a:rPr>
            <a:t> 4 DNI</a:t>
          </a:r>
        </a:p>
        <a:p>
          <a:r>
            <a:rPr lang="sl-SI" b="1" dirty="0" smtClean="0">
              <a:solidFill>
                <a:schemeClr val="tx1"/>
              </a:solidFill>
              <a:sym typeface="Symbol"/>
            </a:rPr>
            <a:t>45 MINUT</a:t>
          </a:r>
          <a:endParaRPr lang="sl-SI" b="1" dirty="0">
            <a:solidFill>
              <a:schemeClr val="tx1"/>
            </a:solidFill>
          </a:endParaRPr>
        </a:p>
      </dgm:t>
    </dgm:pt>
    <dgm:pt modelId="{13EF8A46-DC27-4CF3-8ED3-28FF9346A83B}" type="parTrans" cxnId="{C0410443-8A4C-4406-BB43-A2C0FC9F71AF}">
      <dgm:prSet/>
      <dgm:spPr/>
      <dgm:t>
        <a:bodyPr/>
        <a:lstStyle/>
        <a:p>
          <a:endParaRPr lang="sl-SI"/>
        </a:p>
      </dgm:t>
    </dgm:pt>
    <dgm:pt modelId="{76C0E4CB-1B5F-4B95-B6BF-7A13023D69A9}" type="sibTrans" cxnId="{C0410443-8A4C-4406-BB43-A2C0FC9F71AF}">
      <dgm:prSet/>
      <dgm:spPr/>
      <dgm:t>
        <a:bodyPr/>
        <a:lstStyle/>
        <a:p>
          <a:endParaRPr lang="sl-SI"/>
        </a:p>
      </dgm:t>
    </dgm:pt>
    <dgm:pt modelId="{B1B97DF2-2FDE-4635-97F5-29D9B037C749}">
      <dgm:prSet/>
      <dgm:spPr>
        <a:solidFill>
          <a:srgbClr val="DDFBD9"/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EDEN </a:t>
          </a:r>
          <a:endParaRPr lang="sl-SI" b="1" dirty="0">
            <a:solidFill>
              <a:schemeClr val="tx1"/>
            </a:solidFill>
          </a:endParaRPr>
        </a:p>
      </dgm:t>
    </dgm:pt>
    <dgm:pt modelId="{CED5480E-C34F-4F2D-A520-97217BD35430}" type="parTrans" cxnId="{AF3F062A-B929-4F49-8291-9BE3079960B2}">
      <dgm:prSet/>
      <dgm:spPr/>
      <dgm:t>
        <a:bodyPr/>
        <a:lstStyle/>
        <a:p>
          <a:endParaRPr lang="sl-SI"/>
        </a:p>
      </dgm:t>
    </dgm:pt>
    <dgm:pt modelId="{793EBA84-7DB6-4001-94B7-97273EC699F3}" type="sibTrans" cxnId="{AF3F062A-B929-4F49-8291-9BE3079960B2}">
      <dgm:prSet/>
      <dgm:spPr/>
      <dgm:t>
        <a:bodyPr/>
        <a:lstStyle/>
        <a:p>
          <a:endParaRPr lang="sl-SI"/>
        </a:p>
      </dgm:t>
    </dgm:pt>
    <dgm:pt modelId="{94FC230C-6AA4-4F11-9336-9F42C0EDFD18}">
      <dgm:prSet/>
      <dgm:spPr>
        <a:solidFill>
          <a:schemeClr val="bg1"/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SPROTI ALI NA KONCU</a:t>
          </a:r>
          <a:endParaRPr lang="sl-SI" b="1" dirty="0">
            <a:solidFill>
              <a:schemeClr val="tx1"/>
            </a:solidFill>
          </a:endParaRPr>
        </a:p>
      </dgm:t>
    </dgm:pt>
    <dgm:pt modelId="{DF123D41-3200-440D-83C2-20FAE69546B8}" type="parTrans" cxnId="{10F145FB-C536-4315-83DA-4173EA6FF268}">
      <dgm:prSet/>
      <dgm:spPr/>
      <dgm:t>
        <a:bodyPr/>
        <a:lstStyle/>
        <a:p>
          <a:endParaRPr lang="sl-SI"/>
        </a:p>
      </dgm:t>
    </dgm:pt>
    <dgm:pt modelId="{5790C72F-DF28-4948-899E-A2CF7F6D7B6C}" type="sibTrans" cxnId="{10F145FB-C536-4315-83DA-4173EA6FF268}">
      <dgm:prSet/>
      <dgm:spPr/>
      <dgm:t>
        <a:bodyPr/>
        <a:lstStyle/>
        <a:p>
          <a:endParaRPr lang="sl-SI"/>
        </a:p>
      </dgm:t>
    </dgm:pt>
    <dgm:pt modelId="{E3E86946-1C92-4D82-BD65-E73F8186C894}">
      <dgm:prSet/>
      <dgm:spPr>
        <a:solidFill>
          <a:srgbClr val="DDFBD9"/>
        </a:solidFill>
      </dgm:spPr>
      <dgm:t>
        <a:bodyPr/>
        <a:lstStyle/>
        <a:p>
          <a:r>
            <a:rPr lang="sl-SI" b="1" dirty="0" smtClean="0">
              <a:solidFill>
                <a:schemeClr val="tx1"/>
              </a:solidFill>
            </a:rPr>
            <a:t>ODBITEK ZA VEČ POSKUSOV</a:t>
          </a:r>
        </a:p>
        <a:p>
          <a:r>
            <a:rPr lang="sl-SI" b="1" dirty="0" smtClean="0">
              <a:solidFill>
                <a:schemeClr val="tx1"/>
              </a:solidFill>
            </a:rPr>
            <a:t>KOREKCIJA OCENE PRI NALOGAH ESEJSKEGA TIPA</a:t>
          </a:r>
        </a:p>
        <a:p>
          <a:r>
            <a:rPr lang="sl-SI" b="1" dirty="0" smtClean="0">
              <a:solidFill>
                <a:schemeClr val="tx1"/>
              </a:solidFill>
            </a:rPr>
            <a:t>BONUS TOČKE ZA DOSEŽENO OCENO</a:t>
          </a:r>
          <a:endParaRPr lang="sl-SI" b="1" dirty="0">
            <a:solidFill>
              <a:schemeClr val="tx1"/>
            </a:solidFill>
          </a:endParaRPr>
        </a:p>
      </dgm:t>
    </dgm:pt>
    <dgm:pt modelId="{0FC0485E-828B-4E16-A56D-1E36BB34660D}" type="parTrans" cxnId="{07EE3EC2-4ABE-4037-855A-A8AE2718B5C5}">
      <dgm:prSet/>
      <dgm:spPr/>
      <dgm:t>
        <a:bodyPr/>
        <a:lstStyle/>
        <a:p>
          <a:endParaRPr lang="sl-SI"/>
        </a:p>
      </dgm:t>
    </dgm:pt>
    <dgm:pt modelId="{BAC4CEC5-3C8E-4E30-A1E6-2E16844F9E6A}" type="sibTrans" cxnId="{07EE3EC2-4ABE-4037-855A-A8AE2718B5C5}">
      <dgm:prSet/>
      <dgm:spPr/>
      <dgm:t>
        <a:bodyPr/>
        <a:lstStyle/>
        <a:p>
          <a:endParaRPr lang="sl-SI"/>
        </a:p>
      </dgm:t>
    </dgm:pt>
    <dgm:pt modelId="{2AC39E09-D50E-43AB-8E94-91030AC28722}">
      <dgm:prSet custT="1"/>
      <dgm:spPr>
        <a:solidFill>
          <a:srgbClr val="00CC66"/>
        </a:solidFill>
      </dgm:spPr>
      <dgm:t>
        <a:bodyPr/>
        <a:lstStyle/>
        <a:p>
          <a:r>
            <a:rPr lang="sl-SI" sz="1800" b="1" dirty="0" smtClean="0"/>
            <a:t>TIPI NALOG</a:t>
          </a:r>
          <a:endParaRPr lang="sl-SI" sz="1800" b="1" dirty="0"/>
        </a:p>
      </dgm:t>
    </dgm:pt>
    <dgm:pt modelId="{6094C7C6-E947-4D92-8BE6-99B7AD6E688B}" type="parTrans" cxnId="{A28B0273-44B6-4555-A169-1C90026CE53C}">
      <dgm:prSet/>
      <dgm:spPr/>
      <dgm:t>
        <a:bodyPr/>
        <a:lstStyle/>
        <a:p>
          <a:endParaRPr lang="sl-SI"/>
        </a:p>
      </dgm:t>
    </dgm:pt>
    <dgm:pt modelId="{6E866587-F11C-42AB-A5D6-34A1168737CC}" type="sibTrans" cxnId="{A28B0273-44B6-4555-A169-1C90026CE53C}">
      <dgm:prSet/>
      <dgm:spPr/>
      <dgm:t>
        <a:bodyPr/>
        <a:lstStyle/>
        <a:p>
          <a:endParaRPr lang="sl-SI"/>
        </a:p>
      </dgm:t>
    </dgm:pt>
    <dgm:pt modelId="{5C2A95A1-1217-4772-A23F-1EFC7502097D}">
      <dgm:prSet/>
      <dgm:spPr>
        <a:solidFill>
          <a:srgbClr val="DDFBD9"/>
        </a:solidFill>
      </dgm:spPr>
      <dgm:t>
        <a:bodyPr/>
        <a:lstStyle/>
        <a:p>
          <a:pPr algn="l">
            <a:lnSpc>
              <a:spcPct val="150000"/>
            </a:lnSpc>
          </a:pPr>
          <a:r>
            <a:rPr lang="sl-SI" b="1" dirty="0" smtClean="0">
              <a:solidFill>
                <a:schemeClr val="tx1"/>
              </a:solidFill>
            </a:rPr>
            <a:t>KRATEK ODGOVOR</a:t>
          </a:r>
        </a:p>
        <a:p>
          <a:pPr algn="l">
            <a:lnSpc>
              <a:spcPct val="150000"/>
            </a:lnSpc>
          </a:pPr>
          <a:r>
            <a:rPr lang="sl-SI" b="1" dirty="0" smtClean="0">
              <a:solidFill>
                <a:schemeClr val="tx1"/>
              </a:solidFill>
            </a:rPr>
            <a:t>VEČ IZBIR</a:t>
          </a:r>
        </a:p>
        <a:p>
          <a:pPr algn="l">
            <a:lnSpc>
              <a:spcPct val="150000"/>
            </a:lnSpc>
          </a:pPr>
          <a:r>
            <a:rPr lang="sl-SI" b="1" dirty="0" smtClean="0">
              <a:solidFill>
                <a:schemeClr val="tx1"/>
              </a:solidFill>
            </a:rPr>
            <a:t>DRŽI / NE DRŽI</a:t>
          </a:r>
        </a:p>
        <a:p>
          <a:pPr algn="l">
            <a:lnSpc>
              <a:spcPct val="150000"/>
            </a:lnSpc>
          </a:pPr>
          <a:r>
            <a:rPr lang="sl-SI" b="1" dirty="0" smtClean="0">
              <a:solidFill>
                <a:schemeClr val="tx1"/>
              </a:solidFill>
            </a:rPr>
            <a:t>UGNEZDENI ODGOVORI</a:t>
          </a:r>
        </a:p>
        <a:p>
          <a:pPr algn="l">
            <a:lnSpc>
              <a:spcPct val="150000"/>
            </a:lnSpc>
          </a:pPr>
          <a:r>
            <a:rPr lang="sl-SI" b="1" dirty="0" smtClean="0">
              <a:solidFill>
                <a:schemeClr val="tx1"/>
              </a:solidFill>
            </a:rPr>
            <a:t>UJEMANJE</a:t>
          </a:r>
        </a:p>
        <a:p>
          <a:pPr algn="l">
            <a:lnSpc>
              <a:spcPct val="150000"/>
            </a:lnSpc>
          </a:pPr>
          <a:r>
            <a:rPr lang="sl-SI" b="1" dirty="0" smtClean="0">
              <a:solidFill>
                <a:schemeClr val="tx1"/>
              </a:solidFill>
            </a:rPr>
            <a:t>MULTIMEDIJSKI ELEMENTI</a:t>
          </a:r>
          <a:endParaRPr lang="sl-SI" b="1" dirty="0">
            <a:solidFill>
              <a:schemeClr val="tx1"/>
            </a:solidFill>
          </a:endParaRPr>
        </a:p>
      </dgm:t>
    </dgm:pt>
    <dgm:pt modelId="{4C2A8B50-43E5-4419-B589-3B7170D0F602}" type="parTrans" cxnId="{A1FA33F3-A354-4822-AC74-96E0F692E373}">
      <dgm:prSet/>
      <dgm:spPr/>
      <dgm:t>
        <a:bodyPr/>
        <a:lstStyle/>
        <a:p>
          <a:endParaRPr lang="sl-SI"/>
        </a:p>
      </dgm:t>
    </dgm:pt>
    <dgm:pt modelId="{1C3F43CA-8869-49B5-A347-F3E0B0E0FFDB}" type="sibTrans" cxnId="{A1FA33F3-A354-4822-AC74-96E0F692E373}">
      <dgm:prSet/>
      <dgm:spPr/>
      <dgm:t>
        <a:bodyPr/>
        <a:lstStyle/>
        <a:p>
          <a:endParaRPr lang="sl-SI"/>
        </a:p>
      </dgm:t>
    </dgm:pt>
    <dgm:pt modelId="{501D7733-B4D1-4170-B3A9-B530D17D5DB7}" type="pres">
      <dgm:prSet presAssocID="{0C6AE261-E8BB-4A16-9167-944E1C6750C2}" presName="theList" presStyleCnt="0">
        <dgm:presLayoutVars>
          <dgm:dir/>
          <dgm:animLvl val="lvl"/>
          <dgm:resizeHandles val="exact"/>
        </dgm:presLayoutVars>
      </dgm:prSet>
      <dgm:spPr/>
    </dgm:pt>
    <dgm:pt modelId="{3C66ED39-C2E8-49C0-B99C-4F5C488332B3}" type="pres">
      <dgm:prSet presAssocID="{2AC39E09-D50E-43AB-8E94-91030AC28722}" presName="compNode" presStyleCnt="0"/>
      <dgm:spPr/>
    </dgm:pt>
    <dgm:pt modelId="{8AD506EE-05A9-47FA-AC24-E4668D913C90}" type="pres">
      <dgm:prSet presAssocID="{2AC39E09-D50E-43AB-8E94-91030AC28722}" presName="aNode" presStyleLbl="bgShp" presStyleIdx="0" presStyleCnt="5"/>
      <dgm:spPr/>
      <dgm:t>
        <a:bodyPr/>
        <a:lstStyle/>
        <a:p>
          <a:endParaRPr lang="sl-SI"/>
        </a:p>
      </dgm:t>
    </dgm:pt>
    <dgm:pt modelId="{411629AA-DF9C-490E-94BF-1F5CA08A1EFC}" type="pres">
      <dgm:prSet presAssocID="{2AC39E09-D50E-43AB-8E94-91030AC28722}" presName="textNode" presStyleLbl="bgShp" presStyleIdx="0" presStyleCnt="5"/>
      <dgm:spPr/>
      <dgm:t>
        <a:bodyPr/>
        <a:lstStyle/>
        <a:p>
          <a:endParaRPr lang="sl-SI"/>
        </a:p>
      </dgm:t>
    </dgm:pt>
    <dgm:pt modelId="{D6A3A0AD-3546-47E5-A4CD-BC22BE6D19D0}" type="pres">
      <dgm:prSet presAssocID="{2AC39E09-D50E-43AB-8E94-91030AC28722}" presName="compChildNode" presStyleCnt="0"/>
      <dgm:spPr/>
    </dgm:pt>
    <dgm:pt modelId="{012FB035-446F-446F-AE74-22AC1FED06EB}" type="pres">
      <dgm:prSet presAssocID="{2AC39E09-D50E-43AB-8E94-91030AC28722}" presName="theInnerList" presStyleCnt="0"/>
      <dgm:spPr/>
    </dgm:pt>
    <dgm:pt modelId="{8F6590D5-EB01-4266-97D5-9D72DFA6FC02}" type="pres">
      <dgm:prSet presAssocID="{5C2A95A1-1217-4772-A23F-1EFC7502097D}" presName="childNode" presStyleLbl="node1" presStyleIdx="0" presStyleCnt="5" custScaleY="12173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13EA99F-43AA-4065-A092-C3FBFF05A50D}" type="pres">
      <dgm:prSet presAssocID="{2AC39E09-D50E-43AB-8E94-91030AC28722}" presName="aSpace" presStyleCnt="0"/>
      <dgm:spPr/>
    </dgm:pt>
    <dgm:pt modelId="{DC4FA0EF-31C7-4CA3-83CE-E3DEF963241F}" type="pres">
      <dgm:prSet presAssocID="{3C70968F-778E-4C83-98EC-2C75D2762A7C}" presName="compNode" presStyleCnt="0"/>
      <dgm:spPr/>
    </dgm:pt>
    <dgm:pt modelId="{21879419-FDC8-4B15-ADDF-F16B7D4AD018}" type="pres">
      <dgm:prSet presAssocID="{3C70968F-778E-4C83-98EC-2C75D2762A7C}" presName="aNode" presStyleLbl="bgShp" presStyleIdx="1" presStyleCnt="5"/>
      <dgm:spPr/>
      <dgm:t>
        <a:bodyPr/>
        <a:lstStyle/>
        <a:p>
          <a:endParaRPr lang="sl-SI"/>
        </a:p>
      </dgm:t>
    </dgm:pt>
    <dgm:pt modelId="{45839ABA-ED31-457A-975F-698653EA343F}" type="pres">
      <dgm:prSet presAssocID="{3C70968F-778E-4C83-98EC-2C75D2762A7C}" presName="textNode" presStyleLbl="bgShp" presStyleIdx="1" presStyleCnt="5"/>
      <dgm:spPr/>
      <dgm:t>
        <a:bodyPr/>
        <a:lstStyle/>
        <a:p>
          <a:endParaRPr lang="sl-SI"/>
        </a:p>
      </dgm:t>
    </dgm:pt>
    <dgm:pt modelId="{B686B215-7E00-4900-B1B1-4CE32360F3F8}" type="pres">
      <dgm:prSet presAssocID="{3C70968F-778E-4C83-98EC-2C75D2762A7C}" presName="compChildNode" presStyleCnt="0"/>
      <dgm:spPr/>
    </dgm:pt>
    <dgm:pt modelId="{B913C109-FB9D-41D9-9521-FEB9588D1383}" type="pres">
      <dgm:prSet presAssocID="{3C70968F-778E-4C83-98EC-2C75D2762A7C}" presName="theInnerList" presStyleCnt="0"/>
      <dgm:spPr/>
    </dgm:pt>
    <dgm:pt modelId="{D438E379-9A0E-4539-BCC8-48456C248843}" type="pres">
      <dgm:prSet presAssocID="{9C881C81-53EF-4EAE-98B0-FBF6568E40DD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30A660C-1ABA-42CB-AA70-E97403749236}" type="pres">
      <dgm:prSet presAssocID="{3C70968F-778E-4C83-98EC-2C75D2762A7C}" presName="aSpace" presStyleCnt="0"/>
      <dgm:spPr/>
    </dgm:pt>
    <dgm:pt modelId="{250AEECD-F89B-4D30-989B-8D39C30C0766}" type="pres">
      <dgm:prSet presAssocID="{F707AB7C-8327-49C4-B8B8-DB34C387D258}" presName="compNode" presStyleCnt="0"/>
      <dgm:spPr/>
    </dgm:pt>
    <dgm:pt modelId="{D1601632-664F-4E35-8201-160DA12C658A}" type="pres">
      <dgm:prSet presAssocID="{F707AB7C-8327-49C4-B8B8-DB34C387D258}" presName="aNode" presStyleLbl="bgShp" presStyleIdx="2" presStyleCnt="5"/>
      <dgm:spPr/>
      <dgm:t>
        <a:bodyPr/>
        <a:lstStyle/>
        <a:p>
          <a:endParaRPr lang="sl-SI"/>
        </a:p>
      </dgm:t>
    </dgm:pt>
    <dgm:pt modelId="{2EABAC03-9247-472B-AF40-10909ADD04F8}" type="pres">
      <dgm:prSet presAssocID="{F707AB7C-8327-49C4-B8B8-DB34C387D258}" presName="textNode" presStyleLbl="bgShp" presStyleIdx="2" presStyleCnt="5"/>
      <dgm:spPr/>
      <dgm:t>
        <a:bodyPr/>
        <a:lstStyle/>
        <a:p>
          <a:endParaRPr lang="sl-SI"/>
        </a:p>
      </dgm:t>
    </dgm:pt>
    <dgm:pt modelId="{D2323134-A232-48EF-9D71-E9EFB44E1A09}" type="pres">
      <dgm:prSet presAssocID="{F707AB7C-8327-49C4-B8B8-DB34C387D258}" presName="compChildNode" presStyleCnt="0"/>
      <dgm:spPr/>
    </dgm:pt>
    <dgm:pt modelId="{4ABB9DEE-3870-425A-80C6-96E7467768AC}" type="pres">
      <dgm:prSet presAssocID="{F707AB7C-8327-49C4-B8B8-DB34C387D258}" presName="theInnerList" presStyleCnt="0"/>
      <dgm:spPr/>
    </dgm:pt>
    <dgm:pt modelId="{98CFCC01-DCCD-4D57-8E47-3B50382A86CD}" type="pres">
      <dgm:prSet presAssocID="{B1B97DF2-2FDE-4635-97F5-29D9B037C749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2D85125-ACDC-4899-86D8-EE69A718A782}" type="pres">
      <dgm:prSet presAssocID="{F707AB7C-8327-49C4-B8B8-DB34C387D258}" presName="aSpace" presStyleCnt="0"/>
      <dgm:spPr/>
    </dgm:pt>
    <dgm:pt modelId="{C81EE685-A401-4B13-8672-EA4CA707164F}" type="pres">
      <dgm:prSet presAssocID="{0DBF5933-8EDE-434C-AD6F-08DC49C5CDEB}" presName="compNode" presStyleCnt="0"/>
      <dgm:spPr/>
    </dgm:pt>
    <dgm:pt modelId="{24E03DD8-4032-4E83-A532-6CB64C3CD5C6}" type="pres">
      <dgm:prSet presAssocID="{0DBF5933-8EDE-434C-AD6F-08DC49C5CDEB}" presName="aNode" presStyleLbl="bgShp" presStyleIdx="3" presStyleCnt="5" custLinFactNeighborX="-1791" custLinFactNeighborY="-1025"/>
      <dgm:spPr/>
      <dgm:t>
        <a:bodyPr/>
        <a:lstStyle/>
        <a:p>
          <a:endParaRPr lang="sl-SI"/>
        </a:p>
      </dgm:t>
    </dgm:pt>
    <dgm:pt modelId="{511B359E-370A-4FDD-8D1E-F00BD3BCE12E}" type="pres">
      <dgm:prSet presAssocID="{0DBF5933-8EDE-434C-AD6F-08DC49C5CDEB}" presName="textNode" presStyleLbl="bgShp" presStyleIdx="3" presStyleCnt="5"/>
      <dgm:spPr/>
      <dgm:t>
        <a:bodyPr/>
        <a:lstStyle/>
        <a:p>
          <a:endParaRPr lang="sl-SI"/>
        </a:p>
      </dgm:t>
    </dgm:pt>
    <dgm:pt modelId="{A34E3E6B-A4D6-4542-A789-4CF9D7F29CBA}" type="pres">
      <dgm:prSet presAssocID="{0DBF5933-8EDE-434C-AD6F-08DC49C5CDEB}" presName="compChildNode" presStyleCnt="0"/>
      <dgm:spPr/>
    </dgm:pt>
    <dgm:pt modelId="{E85046F8-5546-49C3-8CD7-E0AC92625069}" type="pres">
      <dgm:prSet presAssocID="{0DBF5933-8EDE-434C-AD6F-08DC49C5CDEB}" presName="theInnerList" presStyleCnt="0"/>
      <dgm:spPr/>
    </dgm:pt>
    <dgm:pt modelId="{2393EA2A-E4EF-4FC4-B3C5-9F394C25F9AF}" type="pres">
      <dgm:prSet presAssocID="{94FC230C-6AA4-4F11-9336-9F42C0EDFD18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E2529D7-C3A5-4796-9B28-8902C7109C21}" type="pres">
      <dgm:prSet presAssocID="{0DBF5933-8EDE-434C-AD6F-08DC49C5CDEB}" presName="aSpace" presStyleCnt="0"/>
      <dgm:spPr/>
    </dgm:pt>
    <dgm:pt modelId="{966C13AD-0A7F-43C0-8877-CF74808147DA}" type="pres">
      <dgm:prSet presAssocID="{8B3F965A-1621-4398-A3F3-75256819EB5C}" presName="compNode" presStyleCnt="0"/>
      <dgm:spPr/>
    </dgm:pt>
    <dgm:pt modelId="{AE18453D-626C-4D8B-A55B-CD4BF4EAD365}" type="pres">
      <dgm:prSet presAssocID="{8B3F965A-1621-4398-A3F3-75256819EB5C}" presName="aNode" presStyleLbl="bgShp" presStyleIdx="4" presStyleCnt="5"/>
      <dgm:spPr/>
      <dgm:t>
        <a:bodyPr/>
        <a:lstStyle/>
        <a:p>
          <a:endParaRPr lang="sl-SI"/>
        </a:p>
      </dgm:t>
    </dgm:pt>
    <dgm:pt modelId="{CCF9904A-2008-4F46-B2CB-D361777FD571}" type="pres">
      <dgm:prSet presAssocID="{8B3F965A-1621-4398-A3F3-75256819EB5C}" presName="textNode" presStyleLbl="bgShp" presStyleIdx="4" presStyleCnt="5"/>
      <dgm:spPr/>
      <dgm:t>
        <a:bodyPr/>
        <a:lstStyle/>
        <a:p>
          <a:endParaRPr lang="sl-SI"/>
        </a:p>
      </dgm:t>
    </dgm:pt>
    <dgm:pt modelId="{E9A64860-89EF-4313-9AF6-8BB4AF228065}" type="pres">
      <dgm:prSet presAssocID="{8B3F965A-1621-4398-A3F3-75256819EB5C}" presName="compChildNode" presStyleCnt="0"/>
      <dgm:spPr/>
    </dgm:pt>
    <dgm:pt modelId="{49564F3B-0E69-4287-A446-EE1046A0B485}" type="pres">
      <dgm:prSet presAssocID="{8B3F965A-1621-4398-A3F3-75256819EB5C}" presName="theInnerList" presStyleCnt="0"/>
      <dgm:spPr/>
    </dgm:pt>
    <dgm:pt modelId="{FA8D2C96-049B-4BCE-ADE6-6549D4A32CE2}" type="pres">
      <dgm:prSet presAssocID="{E3E86946-1C92-4D82-BD65-E73F8186C89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28B0273-44B6-4555-A169-1C90026CE53C}" srcId="{0C6AE261-E8BB-4A16-9167-944E1C6750C2}" destId="{2AC39E09-D50E-43AB-8E94-91030AC28722}" srcOrd="0" destOrd="0" parTransId="{6094C7C6-E947-4D92-8BE6-99B7AD6E688B}" sibTransId="{6E866587-F11C-42AB-A5D6-34A1168737CC}"/>
    <dgm:cxn modelId="{07EE3EC2-4ABE-4037-855A-A8AE2718B5C5}" srcId="{8B3F965A-1621-4398-A3F3-75256819EB5C}" destId="{E3E86946-1C92-4D82-BD65-E73F8186C894}" srcOrd="0" destOrd="0" parTransId="{0FC0485E-828B-4E16-A56D-1E36BB34660D}" sibTransId="{BAC4CEC5-3C8E-4E30-A1E6-2E16844F9E6A}"/>
    <dgm:cxn modelId="{27B9E3D0-8D7A-47B8-A32E-02F0E3F34718}" type="presOf" srcId="{3C70968F-778E-4C83-98EC-2C75D2762A7C}" destId="{21879419-FDC8-4B15-ADDF-F16B7D4AD018}" srcOrd="0" destOrd="0" presId="urn:microsoft.com/office/officeart/2005/8/layout/lProcess2"/>
    <dgm:cxn modelId="{C4ADC376-A7E2-49D6-A356-467F83E51D75}" type="presOf" srcId="{0C6AE261-E8BB-4A16-9167-944E1C6750C2}" destId="{501D7733-B4D1-4170-B3A9-B530D17D5DB7}" srcOrd="0" destOrd="0" presId="urn:microsoft.com/office/officeart/2005/8/layout/lProcess2"/>
    <dgm:cxn modelId="{09F28BAD-78FA-4FE5-8AB5-F784B8EF5251}" type="presOf" srcId="{2AC39E09-D50E-43AB-8E94-91030AC28722}" destId="{8AD506EE-05A9-47FA-AC24-E4668D913C90}" srcOrd="0" destOrd="0" presId="urn:microsoft.com/office/officeart/2005/8/layout/lProcess2"/>
    <dgm:cxn modelId="{595EDE99-4D33-4E1F-9406-C221FA2C97A7}" type="presOf" srcId="{5C2A95A1-1217-4772-A23F-1EFC7502097D}" destId="{8F6590D5-EB01-4266-97D5-9D72DFA6FC02}" srcOrd="0" destOrd="0" presId="urn:microsoft.com/office/officeart/2005/8/layout/lProcess2"/>
    <dgm:cxn modelId="{ABC73D12-6D96-43A8-AF40-39A50635A304}" type="presOf" srcId="{9C881C81-53EF-4EAE-98B0-FBF6568E40DD}" destId="{D438E379-9A0E-4539-BCC8-48456C248843}" srcOrd="0" destOrd="0" presId="urn:microsoft.com/office/officeart/2005/8/layout/lProcess2"/>
    <dgm:cxn modelId="{36616FCB-A7F0-4CAE-84F6-99E224210795}" type="presOf" srcId="{3C70968F-778E-4C83-98EC-2C75D2762A7C}" destId="{45839ABA-ED31-457A-975F-698653EA343F}" srcOrd="1" destOrd="0" presId="urn:microsoft.com/office/officeart/2005/8/layout/lProcess2"/>
    <dgm:cxn modelId="{1C3B4DEC-2861-45E1-89A9-47F0BCCFAE67}" type="presOf" srcId="{94FC230C-6AA4-4F11-9336-9F42C0EDFD18}" destId="{2393EA2A-E4EF-4FC4-B3C5-9F394C25F9AF}" srcOrd="0" destOrd="0" presId="urn:microsoft.com/office/officeart/2005/8/layout/lProcess2"/>
    <dgm:cxn modelId="{F7546AC7-3C6B-4E10-B1FF-B705693567F7}" type="presOf" srcId="{8B3F965A-1621-4398-A3F3-75256819EB5C}" destId="{AE18453D-626C-4D8B-A55B-CD4BF4EAD365}" srcOrd="0" destOrd="0" presId="urn:microsoft.com/office/officeart/2005/8/layout/lProcess2"/>
    <dgm:cxn modelId="{A1FA33F3-A354-4822-AC74-96E0F692E373}" srcId="{2AC39E09-D50E-43AB-8E94-91030AC28722}" destId="{5C2A95A1-1217-4772-A23F-1EFC7502097D}" srcOrd="0" destOrd="0" parTransId="{4C2A8B50-43E5-4419-B589-3B7170D0F602}" sibTransId="{1C3F43CA-8869-49B5-A347-F3E0B0E0FFDB}"/>
    <dgm:cxn modelId="{CAD22435-0B29-43E9-B61A-7DB9BFC223E1}" srcId="{0C6AE261-E8BB-4A16-9167-944E1C6750C2}" destId="{F707AB7C-8327-49C4-B8B8-DB34C387D258}" srcOrd="2" destOrd="0" parTransId="{524D927E-7F1E-41B1-B3A3-6BBBDD5FEA03}" sibTransId="{97366BF5-81FA-48FA-8960-1A72F9795770}"/>
    <dgm:cxn modelId="{F0D2037B-D32E-4CAE-A42E-47DE2659B2CA}" srcId="{0C6AE261-E8BB-4A16-9167-944E1C6750C2}" destId="{8B3F965A-1621-4398-A3F3-75256819EB5C}" srcOrd="4" destOrd="0" parTransId="{8E040250-651E-43D5-AC55-611A021FDC54}" sibTransId="{353BC028-D232-42C1-88E2-E725FED5D441}"/>
    <dgm:cxn modelId="{DF8024DF-FAF6-4AE5-B930-73B4740FDB0A}" srcId="{0C6AE261-E8BB-4A16-9167-944E1C6750C2}" destId="{0DBF5933-8EDE-434C-AD6F-08DC49C5CDEB}" srcOrd="3" destOrd="0" parTransId="{9ED838BB-504B-4DA0-84EA-FD58A1A53188}" sibTransId="{F9D82F4A-E66D-4B01-B8DF-6CE8ADCCC45F}"/>
    <dgm:cxn modelId="{B35AF7CF-31D3-4855-99BC-9CA5A775E1E4}" type="presOf" srcId="{8B3F965A-1621-4398-A3F3-75256819EB5C}" destId="{CCF9904A-2008-4F46-B2CB-D361777FD571}" srcOrd="1" destOrd="0" presId="urn:microsoft.com/office/officeart/2005/8/layout/lProcess2"/>
    <dgm:cxn modelId="{D39E714E-11D3-438D-A4E7-8C533ADBB419}" type="presOf" srcId="{0DBF5933-8EDE-434C-AD6F-08DC49C5CDEB}" destId="{511B359E-370A-4FDD-8D1E-F00BD3BCE12E}" srcOrd="1" destOrd="0" presId="urn:microsoft.com/office/officeart/2005/8/layout/lProcess2"/>
    <dgm:cxn modelId="{10F145FB-C536-4315-83DA-4173EA6FF268}" srcId="{0DBF5933-8EDE-434C-AD6F-08DC49C5CDEB}" destId="{94FC230C-6AA4-4F11-9336-9F42C0EDFD18}" srcOrd="0" destOrd="0" parTransId="{DF123D41-3200-440D-83C2-20FAE69546B8}" sibTransId="{5790C72F-DF28-4948-899E-A2CF7F6D7B6C}"/>
    <dgm:cxn modelId="{63A6D347-0D36-462A-9698-CCD12FCC382D}" type="presOf" srcId="{E3E86946-1C92-4D82-BD65-E73F8186C894}" destId="{FA8D2C96-049B-4BCE-ADE6-6549D4A32CE2}" srcOrd="0" destOrd="0" presId="urn:microsoft.com/office/officeart/2005/8/layout/lProcess2"/>
    <dgm:cxn modelId="{4D9C3BB3-7968-4F4E-813E-267A09282771}" type="presOf" srcId="{F707AB7C-8327-49C4-B8B8-DB34C387D258}" destId="{2EABAC03-9247-472B-AF40-10909ADD04F8}" srcOrd="1" destOrd="0" presId="urn:microsoft.com/office/officeart/2005/8/layout/lProcess2"/>
    <dgm:cxn modelId="{F25F731D-A6CF-4E5F-99C3-E7C8AACB81EC}" type="presOf" srcId="{0DBF5933-8EDE-434C-AD6F-08DC49C5CDEB}" destId="{24E03DD8-4032-4E83-A532-6CB64C3CD5C6}" srcOrd="0" destOrd="0" presId="urn:microsoft.com/office/officeart/2005/8/layout/lProcess2"/>
    <dgm:cxn modelId="{402BECC4-14B8-4A6B-ADC7-748E8E5F29C6}" type="presOf" srcId="{B1B97DF2-2FDE-4635-97F5-29D9B037C749}" destId="{98CFCC01-DCCD-4D57-8E47-3B50382A86CD}" srcOrd="0" destOrd="0" presId="urn:microsoft.com/office/officeart/2005/8/layout/lProcess2"/>
    <dgm:cxn modelId="{2C9D1AB0-9109-45FC-8394-38AFD6750574}" type="presOf" srcId="{2AC39E09-D50E-43AB-8E94-91030AC28722}" destId="{411629AA-DF9C-490E-94BF-1F5CA08A1EFC}" srcOrd="1" destOrd="0" presId="urn:microsoft.com/office/officeart/2005/8/layout/lProcess2"/>
    <dgm:cxn modelId="{AF3F062A-B929-4F49-8291-9BE3079960B2}" srcId="{F707AB7C-8327-49C4-B8B8-DB34C387D258}" destId="{B1B97DF2-2FDE-4635-97F5-29D9B037C749}" srcOrd="0" destOrd="0" parTransId="{CED5480E-C34F-4F2D-A520-97217BD35430}" sibTransId="{793EBA84-7DB6-4001-94B7-97273EC699F3}"/>
    <dgm:cxn modelId="{6D0CCCC7-D69E-4E29-A4E2-0E06A935A007}" type="presOf" srcId="{F707AB7C-8327-49C4-B8B8-DB34C387D258}" destId="{D1601632-664F-4E35-8201-160DA12C658A}" srcOrd="0" destOrd="0" presId="urn:microsoft.com/office/officeart/2005/8/layout/lProcess2"/>
    <dgm:cxn modelId="{20492C4B-5776-4C8A-8432-25B1C3B1368A}" srcId="{0C6AE261-E8BB-4A16-9167-944E1C6750C2}" destId="{3C70968F-778E-4C83-98EC-2C75D2762A7C}" srcOrd="1" destOrd="0" parTransId="{50D6B1BC-17D0-47EB-9F20-A741E6B7BECB}" sibTransId="{F1409AA2-250C-410A-8041-BE13182E4A70}"/>
    <dgm:cxn modelId="{C0410443-8A4C-4406-BB43-A2C0FC9F71AF}" srcId="{3C70968F-778E-4C83-98EC-2C75D2762A7C}" destId="{9C881C81-53EF-4EAE-98B0-FBF6568E40DD}" srcOrd="0" destOrd="0" parTransId="{13EF8A46-DC27-4CF3-8ED3-28FF9346A83B}" sibTransId="{76C0E4CB-1B5F-4B95-B6BF-7A13023D69A9}"/>
    <dgm:cxn modelId="{52106A08-E550-457F-9DD4-876090D4386B}" type="presParOf" srcId="{501D7733-B4D1-4170-B3A9-B530D17D5DB7}" destId="{3C66ED39-C2E8-49C0-B99C-4F5C488332B3}" srcOrd="0" destOrd="0" presId="urn:microsoft.com/office/officeart/2005/8/layout/lProcess2"/>
    <dgm:cxn modelId="{A851C1E6-32DC-4838-B1D0-0FCDA03884DB}" type="presParOf" srcId="{3C66ED39-C2E8-49C0-B99C-4F5C488332B3}" destId="{8AD506EE-05A9-47FA-AC24-E4668D913C90}" srcOrd="0" destOrd="0" presId="urn:microsoft.com/office/officeart/2005/8/layout/lProcess2"/>
    <dgm:cxn modelId="{C4D30D07-9D03-4FED-A59A-F1FE6605B91B}" type="presParOf" srcId="{3C66ED39-C2E8-49C0-B99C-4F5C488332B3}" destId="{411629AA-DF9C-490E-94BF-1F5CA08A1EFC}" srcOrd="1" destOrd="0" presId="urn:microsoft.com/office/officeart/2005/8/layout/lProcess2"/>
    <dgm:cxn modelId="{BC844918-A8BF-4EFC-BA4C-5C772A9EEDC4}" type="presParOf" srcId="{3C66ED39-C2E8-49C0-B99C-4F5C488332B3}" destId="{D6A3A0AD-3546-47E5-A4CD-BC22BE6D19D0}" srcOrd="2" destOrd="0" presId="urn:microsoft.com/office/officeart/2005/8/layout/lProcess2"/>
    <dgm:cxn modelId="{14FACC79-2E04-4501-B9BA-622B63237A6E}" type="presParOf" srcId="{D6A3A0AD-3546-47E5-A4CD-BC22BE6D19D0}" destId="{012FB035-446F-446F-AE74-22AC1FED06EB}" srcOrd="0" destOrd="0" presId="urn:microsoft.com/office/officeart/2005/8/layout/lProcess2"/>
    <dgm:cxn modelId="{99E25AEE-30F7-4016-9157-66BDFFDC4325}" type="presParOf" srcId="{012FB035-446F-446F-AE74-22AC1FED06EB}" destId="{8F6590D5-EB01-4266-97D5-9D72DFA6FC02}" srcOrd="0" destOrd="0" presId="urn:microsoft.com/office/officeart/2005/8/layout/lProcess2"/>
    <dgm:cxn modelId="{57336EB2-47FA-4675-B060-AF0E16FDA94D}" type="presParOf" srcId="{501D7733-B4D1-4170-B3A9-B530D17D5DB7}" destId="{613EA99F-43AA-4065-A092-C3FBFF05A50D}" srcOrd="1" destOrd="0" presId="urn:microsoft.com/office/officeart/2005/8/layout/lProcess2"/>
    <dgm:cxn modelId="{F9CAA64A-A0AA-48D3-AC41-E0069E07627C}" type="presParOf" srcId="{501D7733-B4D1-4170-B3A9-B530D17D5DB7}" destId="{DC4FA0EF-31C7-4CA3-83CE-E3DEF963241F}" srcOrd="2" destOrd="0" presId="urn:microsoft.com/office/officeart/2005/8/layout/lProcess2"/>
    <dgm:cxn modelId="{805BA97F-8A0A-4601-9023-D4E8919E4D58}" type="presParOf" srcId="{DC4FA0EF-31C7-4CA3-83CE-E3DEF963241F}" destId="{21879419-FDC8-4B15-ADDF-F16B7D4AD018}" srcOrd="0" destOrd="0" presId="urn:microsoft.com/office/officeart/2005/8/layout/lProcess2"/>
    <dgm:cxn modelId="{044D0326-3FFC-43FF-A1A8-B7E3D53C3E94}" type="presParOf" srcId="{DC4FA0EF-31C7-4CA3-83CE-E3DEF963241F}" destId="{45839ABA-ED31-457A-975F-698653EA343F}" srcOrd="1" destOrd="0" presId="urn:microsoft.com/office/officeart/2005/8/layout/lProcess2"/>
    <dgm:cxn modelId="{0683164C-B197-4F74-ABE2-743CA7C3198B}" type="presParOf" srcId="{DC4FA0EF-31C7-4CA3-83CE-E3DEF963241F}" destId="{B686B215-7E00-4900-B1B1-4CE32360F3F8}" srcOrd="2" destOrd="0" presId="urn:microsoft.com/office/officeart/2005/8/layout/lProcess2"/>
    <dgm:cxn modelId="{350CEC7F-54FB-49E8-8383-D9B5A2AE5A25}" type="presParOf" srcId="{B686B215-7E00-4900-B1B1-4CE32360F3F8}" destId="{B913C109-FB9D-41D9-9521-FEB9588D1383}" srcOrd="0" destOrd="0" presId="urn:microsoft.com/office/officeart/2005/8/layout/lProcess2"/>
    <dgm:cxn modelId="{FDF24BEB-30B0-4B98-95DF-DC635C805CEF}" type="presParOf" srcId="{B913C109-FB9D-41D9-9521-FEB9588D1383}" destId="{D438E379-9A0E-4539-BCC8-48456C248843}" srcOrd="0" destOrd="0" presId="urn:microsoft.com/office/officeart/2005/8/layout/lProcess2"/>
    <dgm:cxn modelId="{4D929308-0BF6-45E5-9696-082F9E658AE9}" type="presParOf" srcId="{501D7733-B4D1-4170-B3A9-B530D17D5DB7}" destId="{930A660C-1ABA-42CB-AA70-E97403749236}" srcOrd="3" destOrd="0" presId="urn:microsoft.com/office/officeart/2005/8/layout/lProcess2"/>
    <dgm:cxn modelId="{DEDB5D89-6946-4FCF-818E-332A9F34DEE1}" type="presParOf" srcId="{501D7733-B4D1-4170-B3A9-B530D17D5DB7}" destId="{250AEECD-F89B-4D30-989B-8D39C30C0766}" srcOrd="4" destOrd="0" presId="urn:microsoft.com/office/officeart/2005/8/layout/lProcess2"/>
    <dgm:cxn modelId="{E2047BD7-8FAE-4ABD-81AC-EC782FB8EFCC}" type="presParOf" srcId="{250AEECD-F89B-4D30-989B-8D39C30C0766}" destId="{D1601632-664F-4E35-8201-160DA12C658A}" srcOrd="0" destOrd="0" presId="urn:microsoft.com/office/officeart/2005/8/layout/lProcess2"/>
    <dgm:cxn modelId="{5AC5980C-DF9C-4BE8-AD51-58D7551E821B}" type="presParOf" srcId="{250AEECD-F89B-4D30-989B-8D39C30C0766}" destId="{2EABAC03-9247-472B-AF40-10909ADD04F8}" srcOrd="1" destOrd="0" presId="urn:microsoft.com/office/officeart/2005/8/layout/lProcess2"/>
    <dgm:cxn modelId="{798280DB-D6D9-4FBA-AB49-839A6B3BF32C}" type="presParOf" srcId="{250AEECD-F89B-4D30-989B-8D39C30C0766}" destId="{D2323134-A232-48EF-9D71-E9EFB44E1A09}" srcOrd="2" destOrd="0" presId="urn:microsoft.com/office/officeart/2005/8/layout/lProcess2"/>
    <dgm:cxn modelId="{1B6E23B1-2EA4-442D-A416-6D194B53DA00}" type="presParOf" srcId="{D2323134-A232-48EF-9D71-E9EFB44E1A09}" destId="{4ABB9DEE-3870-425A-80C6-96E7467768AC}" srcOrd="0" destOrd="0" presId="urn:microsoft.com/office/officeart/2005/8/layout/lProcess2"/>
    <dgm:cxn modelId="{2BBE8483-F254-4AD9-AF15-007B4A41D414}" type="presParOf" srcId="{4ABB9DEE-3870-425A-80C6-96E7467768AC}" destId="{98CFCC01-DCCD-4D57-8E47-3B50382A86CD}" srcOrd="0" destOrd="0" presId="urn:microsoft.com/office/officeart/2005/8/layout/lProcess2"/>
    <dgm:cxn modelId="{214CE4BA-9B75-4823-BBE3-E2EF97B0A4A3}" type="presParOf" srcId="{501D7733-B4D1-4170-B3A9-B530D17D5DB7}" destId="{C2D85125-ACDC-4899-86D8-EE69A718A782}" srcOrd="5" destOrd="0" presId="urn:microsoft.com/office/officeart/2005/8/layout/lProcess2"/>
    <dgm:cxn modelId="{1E4ECBB6-CA3F-4F02-BAC5-C01CD4E7AABA}" type="presParOf" srcId="{501D7733-B4D1-4170-B3A9-B530D17D5DB7}" destId="{C81EE685-A401-4B13-8672-EA4CA707164F}" srcOrd="6" destOrd="0" presId="urn:microsoft.com/office/officeart/2005/8/layout/lProcess2"/>
    <dgm:cxn modelId="{129F569A-7D39-4495-B3D1-2207063E2378}" type="presParOf" srcId="{C81EE685-A401-4B13-8672-EA4CA707164F}" destId="{24E03DD8-4032-4E83-A532-6CB64C3CD5C6}" srcOrd="0" destOrd="0" presId="urn:microsoft.com/office/officeart/2005/8/layout/lProcess2"/>
    <dgm:cxn modelId="{AC57E536-769E-4A18-AA29-5F47EF9F740A}" type="presParOf" srcId="{C81EE685-A401-4B13-8672-EA4CA707164F}" destId="{511B359E-370A-4FDD-8D1E-F00BD3BCE12E}" srcOrd="1" destOrd="0" presId="urn:microsoft.com/office/officeart/2005/8/layout/lProcess2"/>
    <dgm:cxn modelId="{E12E84EA-770D-40F5-9117-A44EF02BBCC6}" type="presParOf" srcId="{C81EE685-A401-4B13-8672-EA4CA707164F}" destId="{A34E3E6B-A4D6-4542-A789-4CF9D7F29CBA}" srcOrd="2" destOrd="0" presId="urn:microsoft.com/office/officeart/2005/8/layout/lProcess2"/>
    <dgm:cxn modelId="{B712EC5B-BDDE-4183-A5C1-E3D9C231C676}" type="presParOf" srcId="{A34E3E6B-A4D6-4542-A789-4CF9D7F29CBA}" destId="{E85046F8-5546-49C3-8CD7-E0AC92625069}" srcOrd="0" destOrd="0" presId="urn:microsoft.com/office/officeart/2005/8/layout/lProcess2"/>
    <dgm:cxn modelId="{9CF98BE3-718D-470C-8B03-47BF187EFE46}" type="presParOf" srcId="{E85046F8-5546-49C3-8CD7-E0AC92625069}" destId="{2393EA2A-E4EF-4FC4-B3C5-9F394C25F9AF}" srcOrd="0" destOrd="0" presId="urn:microsoft.com/office/officeart/2005/8/layout/lProcess2"/>
    <dgm:cxn modelId="{FDFF50F6-E790-4B68-BA66-02385E91C3F9}" type="presParOf" srcId="{501D7733-B4D1-4170-B3A9-B530D17D5DB7}" destId="{0E2529D7-C3A5-4796-9B28-8902C7109C21}" srcOrd="7" destOrd="0" presId="urn:microsoft.com/office/officeart/2005/8/layout/lProcess2"/>
    <dgm:cxn modelId="{BEC8A8AD-7757-46FB-9F2D-19077875DD65}" type="presParOf" srcId="{501D7733-B4D1-4170-B3A9-B530D17D5DB7}" destId="{966C13AD-0A7F-43C0-8877-CF74808147DA}" srcOrd="8" destOrd="0" presId="urn:microsoft.com/office/officeart/2005/8/layout/lProcess2"/>
    <dgm:cxn modelId="{58AC2736-2E15-469C-A002-60D5A9D4AA2E}" type="presParOf" srcId="{966C13AD-0A7F-43C0-8877-CF74808147DA}" destId="{AE18453D-626C-4D8B-A55B-CD4BF4EAD365}" srcOrd="0" destOrd="0" presId="urn:microsoft.com/office/officeart/2005/8/layout/lProcess2"/>
    <dgm:cxn modelId="{03D51715-DCFA-426F-8308-616A68E9F451}" type="presParOf" srcId="{966C13AD-0A7F-43C0-8877-CF74808147DA}" destId="{CCF9904A-2008-4F46-B2CB-D361777FD571}" srcOrd="1" destOrd="0" presId="urn:microsoft.com/office/officeart/2005/8/layout/lProcess2"/>
    <dgm:cxn modelId="{D720DDA8-6BDF-4B12-8B84-B96E248E1E87}" type="presParOf" srcId="{966C13AD-0A7F-43C0-8877-CF74808147DA}" destId="{E9A64860-89EF-4313-9AF6-8BB4AF228065}" srcOrd="2" destOrd="0" presId="urn:microsoft.com/office/officeart/2005/8/layout/lProcess2"/>
    <dgm:cxn modelId="{D9B8330C-DD19-49EC-8144-66C40FA22AC0}" type="presParOf" srcId="{E9A64860-89EF-4313-9AF6-8BB4AF228065}" destId="{49564F3B-0E69-4287-A446-EE1046A0B485}" srcOrd="0" destOrd="0" presId="urn:microsoft.com/office/officeart/2005/8/layout/lProcess2"/>
    <dgm:cxn modelId="{D237B557-F05B-447B-9380-4FB61D7C8D93}" type="presParOf" srcId="{49564F3B-0E69-4287-A446-EE1046A0B485}" destId="{FA8D2C96-049B-4BCE-ADE6-6549D4A32CE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08829-B8E1-4861-A9C2-BC593034AD9A}">
      <dsp:nvSpPr>
        <dsp:cNvPr id="0" name=""/>
        <dsp:cNvSpPr/>
      </dsp:nvSpPr>
      <dsp:spPr>
        <a:xfrm>
          <a:off x="1589" y="567460"/>
          <a:ext cx="3389052" cy="203343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b="1" kern="1200" dirty="0" smtClean="0"/>
            <a:t>Vključevanje IKT v poučevanje</a:t>
          </a:r>
          <a:endParaRPr lang="sl-SI" sz="3100" b="1" kern="1200" dirty="0"/>
        </a:p>
      </dsp:txBody>
      <dsp:txXfrm>
        <a:off x="61146" y="627017"/>
        <a:ext cx="3269938" cy="1914317"/>
      </dsp:txXfrm>
    </dsp:sp>
    <dsp:sp modelId="{9537285E-527B-4003-9298-09EEA400048C}">
      <dsp:nvSpPr>
        <dsp:cNvPr id="0" name=""/>
        <dsp:cNvSpPr/>
      </dsp:nvSpPr>
      <dsp:spPr>
        <a:xfrm>
          <a:off x="3729546" y="1163933"/>
          <a:ext cx="718479" cy="840484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500" kern="1200"/>
        </a:p>
      </dsp:txBody>
      <dsp:txXfrm>
        <a:off x="3729546" y="1332030"/>
        <a:ext cx="502935" cy="504290"/>
      </dsp:txXfrm>
    </dsp:sp>
    <dsp:sp modelId="{ECE5FE18-568B-447A-A747-47A68F576E98}">
      <dsp:nvSpPr>
        <dsp:cNvPr id="0" name=""/>
        <dsp:cNvSpPr/>
      </dsp:nvSpPr>
      <dsp:spPr>
        <a:xfrm>
          <a:off x="4746262" y="567460"/>
          <a:ext cx="3389052" cy="203343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100" b="1" kern="1200" dirty="0" smtClean="0">
              <a:solidFill>
                <a:schemeClr val="bg1"/>
              </a:solidFill>
            </a:rPr>
            <a:t>Potreba po vrednotenju znanja na         e-način</a:t>
          </a:r>
          <a:endParaRPr lang="sl-SI" sz="3100" b="1" kern="1200" dirty="0">
            <a:solidFill>
              <a:schemeClr val="bg1"/>
            </a:solidFill>
          </a:endParaRPr>
        </a:p>
      </dsp:txBody>
      <dsp:txXfrm>
        <a:off x="4805819" y="627017"/>
        <a:ext cx="3269938" cy="1914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18E5E-AA9D-4DCA-B0E2-43285FF877A8}">
      <dsp:nvSpPr>
        <dsp:cNvPr id="0" name=""/>
        <dsp:cNvSpPr/>
      </dsp:nvSpPr>
      <dsp:spPr>
        <a:xfrm>
          <a:off x="2068721" y="654482"/>
          <a:ext cx="4369844" cy="4369844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D7432C-0BE1-4C63-97C9-24E35EF3DFC7}">
      <dsp:nvSpPr>
        <dsp:cNvPr id="0" name=""/>
        <dsp:cNvSpPr/>
      </dsp:nvSpPr>
      <dsp:spPr>
        <a:xfrm>
          <a:off x="2068721" y="654482"/>
          <a:ext cx="4369844" cy="4369844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A5CA9F-4B95-4077-A8B1-9EDEAE0F4A1F}">
      <dsp:nvSpPr>
        <dsp:cNvPr id="0" name=""/>
        <dsp:cNvSpPr/>
      </dsp:nvSpPr>
      <dsp:spPr>
        <a:xfrm>
          <a:off x="2068721" y="654482"/>
          <a:ext cx="4369844" cy="4369844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53A22-B190-4A78-8B43-DFF2E6AE20CE}">
      <dsp:nvSpPr>
        <dsp:cNvPr id="0" name=""/>
        <dsp:cNvSpPr/>
      </dsp:nvSpPr>
      <dsp:spPr>
        <a:xfrm>
          <a:off x="2952330" y="1646356"/>
          <a:ext cx="2602627" cy="2386095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Vrednotenje znanja</a:t>
          </a:r>
          <a:endParaRPr lang="sl-SI" sz="2400" b="1" kern="1200" dirty="0"/>
        </a:p>
      </dsp:txBody>
      <dsp:txXfrm>
        <a:off x="3333476" y="1995792"/>
        <a:ext cx="1840335" cy="1687223"/>
      </dsp:txXfrm>
    </dsp:sp>
    <dsp:sp modelId="{B7132A95-EFA4-4727-A7D3-A176874E9291}">
      <dsp:nvSpPr>
        <dsp:cNvPr id="0" name=""/>
        <dsp:cNvSpPr/>
      </dsp:nvSpPr>
      <dsp:spPr>
        <a:xfrm>
          <a:off x="3549965" y="1468"/>
          <a:ext cx="1407357" cy="140735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/>
            <a:t>Bolj dostopno</a:t>
          </a:r>
          <a:endParaRPr lang="sl-SI" sz="1500" b="1" kern="1200" dirty="0"/>
        </a:p>
      </dsp:txBody>
      <dsp:txXfrm>
        <a:off x="3756068" y="207571"/>
        <a:ext cx="995151" cy="995151"/>
      </dsp:txXfrm>
    </dsp:sp>
    <dsp:sp modelId="{72C69726-3458-41C5-A945-916AEA519351}">
      <dsp:nvSpPr>
        <dsp:cNvPr id="0" name=""/>
        <dsp:cNvSpPr/>
      </dsp:nvSpPr>
      <dsp:spPr>
        <a:xfrm>
          <a:off x="5398285" y="3202854"/>
          <a:ext cx="1407357" cy="1407357"/>
        </a:xfrm>
        <a:prstGeom prst="ellipse">
          <a:avLst/>
        </a:prstGeom>
        <a:solidFill>
          <a:srgbClr val="43E5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/>
            <a:t>Dodatna motivacija </a:t>
          </a:r>
          <a:endParaRPr lang="sl-SI" sz="1500" b="1" kern="1200" dirty="0"/>
        </a:p>
      </dsp:txBody>
      <dsp:txXfrm>
        <a:off x="5604388" y="3408957"/>
        <a:ext cx="995151" cy="995151"/>
      </dsp:txXfrm>
    </dsp:sp>
    <dsp:sp modelId="{F3C098D6-42C5-478A-8597-7E78A92DA86C}">
      <dsp:nvSpPr>
        <dsp:cNvPr id="0" name=""/>
        <dsp:cNvSpPr/>
      </dsp:nvSpPr>
      <dsp:spPr>
        <a:xfrm>
          <a:off x="1701644" y="3202854"/>
          <a:ext cx="1407357" cy="1407357"/>
        </a:xfrm>
        <a:prstGeom prst="ellipse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/>
            <a:t>Znani način</a:t>
          </a:r>
          <a:endParaRPr lang="sl-SI" sz="1500" b="1" kern="1200" dirty="0"/>
        </a:p>
      </dsp:txBody>
      <dsp:txXfrm>
        <a:off x="1907747" y="3408957"/>
        <a:ext cx="995151" cy="995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ACFD8-AF21-4CF4-85B3-FB306C320198}">
      <dsp:nvSpPr>
        <dsp:cNvPr id="0" name=""/>
        <dsp:cNvSpPr/>
      </dsp:nvSpPr>
      <dsp:spPr>
        <a:xfrm>
          <a:off x="1436466" y="321862"/>
          <a:ext cx="4072563" cy="4072563"/>
        </a:xfrm>
        <a:prstGeom prst="blockArc">
          <a:avLst>
            <a:gd name="adj1" fmla="val 12000152"/>
            <a:gd name="adj2" fmla="val 17637750"/>
            <a:gd name="adj3" fmla="val 4637"/>
          </a:avLst>
        </a:prstGeom>
        <a:solidFill>
          <a:srgbClr val="66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18E5E-AA9D-4DCA-B0E2-43285FF877A8}">
      <dsp:nvSpPr>
        <dsp:cNvPr id="0" name=""/>
        <dsp:cNvSpPr/>
      </dsp:nvSpPr>
      <dsp:spPr>
        <a:xfrm>
          <a:off x="1336373" y="550910"/>
          <a:ext cx="4072563" cy="4072563"/>
        </a:xfrm>
        <a:prstGeom prst="blockArc">
          <a:avLst>
            <a:gd name="adj1" fmla="val 6690773"/>
            <a:gd name="adj2" fmla="val 12432453"/>
            <a:gd name="adj3" fmla="val 4637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57878-7E35-4964-A876-5488D6DB5119}">
      <dsp:nvSpPr>
        <dsp:cNvPr id="0" name=""/>
        <dsp:cNvSpPr/>
      </dsp:nvSpPr>
      <dsp:spPr>
        <a:xfrm>
          <a:off x="2407766" y="2145453"/>
          <a:ext cx="4072563" cy="2895103"/>
        </a:xfrm>
        <a:prstGeom prst="blockArc">
          <a:avLst>
            <a:gd name="adj1" fmla="val 527320"/>
            <a:gd name="adj2" fmla="val 9292229"/>
            <a:gd name="adj3" fmla="val 4637"/>
          </a:avLst>
        </a:prstGeom>
        <a:solidFill>
          <a:srgbClr val="99FF66"/>
        </a:solidFill>
        <a:ln>
          <a:solidFill>
            <a:srgbClr val="99FF6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D7432C-0BE1-4C63-97C9-24E35EF3DFC7}">
      <dsp:nvSpPr>
        <dsp:cNvPr id="0" name=""/>
        <dsp:cNvSpPr/>
      </dsp:nvSpPr>
      <dsp:spPr>
        <a:xfrm>
          <a:off x="3028116" y="395577"/>
          <a:ext cx="4072563" cy="4072563"/>
        </a:xfrm>
        <a:prstGeom prst="blockArc">
          <a:avLst>
            <a:gd name="adj1" fmla="val 20291376"/>
            <a:gd name="adj2" fmla="val 2846318"/>
            <a:gd name="adj3" fmla="val 4637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A5CA9F-4B95-4077-A8B1-9EDEAE0F4A1F}">
      <dsp:nvSpPr>
        <dsp:cNvPr id="0" name=""/>
        <dsp:cNvSpPr/>
      </dsp:nvSpPr>
      <dsp:spPr>
        <a:xfrm>
          <a:off x="3007257" y="341155"/>
          <a:ext cx="4072563" cy="4072563"/>
        </a:xfrm>
        <a:prstGeom prst="blockArc">
          <a:avLst>
            <a:gd name="adj1" fmla="val 14846692"/>
            <a:gd name="adj2" fmla="val 20392110"/>
            <a:gd name="adj3" fmla="val 4637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653A22-B190-4A78-8B43-DFF2E6AE20CE}">
      <dsp:nvSpPr>
        <dsp:cNvPr id="0" name=""/>
        <dsp:cNvSpPr/>
      </dsp:nvSpPr>
      <dsp:spPr>
        <a:xfrm>
          <a:off x="2907258" y="1417876"/>
          <a:ext cx="2746656" cy="2223406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Upora IT pri vrednotenju znanja</a:t>
          </a:r>
          <a:endParaRPr lang="sl-SI" sz="2400" b="1" kern="1200" dirty="0"/>
        </a:p>
      </dsp:txBody>
      <dsp:txXfrm>
        <a:off x="3309496" y="1743486"/>
        <a:ext cx="1942180" cy="1572186"/>
      </dsp:txXfrm>
    </dsp:sp>
    <dsp:sp modelId="{B7132A95-EFA4-4727-A7D3-A176874E9291}">
      <dsp:nvSpPr>
        <dsp:cNvPr id="0" name=""/>
        <dsp:cNvSpPr/>
      </dsp:nvSpPr>
      <dsp:spPr>
        <a:xfrm>
          <a:off x="3070700" y="119161"/>
          <a:ext cx="2419772" cy="84269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/>
            <a:t>E-test</a:t>
          </a:r>
          <a:endParaRPr lang="sl-SI" sz="1600" b="1" kern="1200" dirty="0"/>
        </a:p>
      </dsp:txBody>
      <dsp:txXfrm>
        <a:off x="3425067" y="242571"/>
        <a:ext cx="1711038" cy="595873"/>
      </dsp:txXfrm>
    </dsp:sp>
    <dsp:sp modelId="{72C69726-3458-41C5-A945-916AEA519351}">
      <dsp:nvSpPr>
        <dsp:cNvPr id="0" name=""/>
        <dsp:cNvSpPr/>
      </dsp:nvSpPr>
      <dsp:spPr>
        <a:xfrm>
          <a:off x="5748183" y="1150595"/>
          <a:ext cx="2325810" cy="1084503"/>
        </a:xfrm>
        <a:prstGeom prst="ellipse">
          <a:avLst/>
        </a:prstGeom>
        <a:solidFill>
          <a:srgbClr val="43E5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1" kern="1200" dirty="0" smtClean="0"/>
            <a:t>Avtomatizirani e-test </a:t>
          </a:r>
          <a:endParaRPr lang="sl-SI" sz="1600" b="1" kern="1200" dirty="0"/>
        </a:p>
      </dsp:txBody>
      <dsp:txXfrm>
        <a:off x="6088790" y="1309417"/>
        <a:ext cx="1644596" cy="766859"/>
      </dsp:txXfrm>
    </dsp:sp>
    <dsp:sp modelId="{5C8D97F2-CCED-4D23-ABCD-45CB33FD6D96}">
      <dsp:nvSpPr>
        <dsp:cNvPr id="0" name=""/>
        <dsp:cNvSpPr/>
      </dsp:nvSpPr>
      <dsp:spPr>
        <a:xfrm>
          <a:off x="5122919" y="3384380"/>
          <a:ext cx="2573691" cy="1025070"/>
        </a:xfrm>
        <a:prstGeom prst="ellipse">
          <a:avLst/>
        </a:prstGeom>
        <a:solidFill>
          <a:srgbClr val="43E5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/>
            <a:t>Avtomatizirani e-test s korekcijo ocene</a:t>
          </a:r>
          <a:endParaRPr lang="sl-SI" sz="1700" b="1" kern="1200" dirty="0"/>
        </a:p>
      </dsp:txBody>
      <dsp:txXfrm>
        <a:off x="5499827" y="3534498"/>
        <a:ext cx="1819875" cy="724834"/>
      </dsp:txXfrm>
    </dsp:sp>
    <dsp:sp modelId="{F3C098D6-42C5-478A-8597-7E78A92DA86C}">
      <dsp:nvSpPr>
        <dsp:cNvPr id="0" name=""/>
        <dsp:cNvSpPr/>
      </dsp:nvSpPr>
      <dsp:spPr>
        <a:xfrm>
          <a:off x="1426451" y="3926806"/>
          <a:ext cx="2433581" cy="1021778"/>
        </a:xfrm>
        <a:prstGeom prst="ellipse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/>
            <a:t>Spletni izdelek</a:t>
          </a:r>
          <a:endParaRPr lang="sl-SI" sz="1700" b="1" kern="1200" dirty="0"/>
        </a:p>
      </dsp:txBody>
      <dsp:txXfrm>
        <a:off x="1782841" y="4076442"/>
        <a:ext cx="1720801" cy="722506"/>
      </dsp:txXfrm>
    </dsp:sp>
    <dsp:sp modelId="{6F93B66D-9250-4566-9460-D559EA4D4BBB}">
      <dsp:nvSpPr>
        <dsp:cNvPr id="0" name=""/>
        <dsp:cNvSpPr/>
      </dsp:nvSpPr>
      <dsp:spPr>
        <a:xfrm>
          <a:off x="386871" y="1166869"/>
          <a:ext cx="2433581" cy="1021778"/>
        </a:xfrm>
        <a:prstGeom prst="ellipse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/>
            <a:t>Izpit na daljavo </a:t>
          </a:r>
          <a:r>
            <a:rPr lang="sl-SI" sz="1400" b="1" kern="1200" dirty="0" smtClean="0"/>
            <a:t>(npr. preko </a:t>
          </a:r>
          <a:r>
            <a:rPr lang="sl-SI" sz="1400" b="1" kern="1200" dirty="0" err="1" smtClean="0"/>
            <a:t>Skypa</a:t>
          </a:r>
          <a:r>
            <a:rPr lang="sl-SI" sz="1400" b="1" kern="1200" dirty="0" smtClean="0"/>
            <a:t>)</a:t>
          </a:r>
          <a:endParaRPr lang="sl-SI" sz="1400" b="1" kern="1200" dirty="0"/>
        </a:p>
      </dsp:txBody>
      <dsp:txXfrm>
        <a:off x="743261" y="1316505"/>
        <a:ext cx="1720801" cy="722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9C64A-36D7-4DC0-B4CC-22B2286BC91A}">
      <dsp:nvSpPr>
        <dsp:cNvPr id="0" name=""/>
        <dsp:cNvSpPr/>
      </dsp:nvSpPr>
      <dsp:spPr>
        <a:xfrm>
          <a:off x="1066861" y="1217"/>
          <a:ext cx="1679578" cy="1679578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/>
            <a:t>Katera znanja želimo testirati?</a:t>
          </a:r>
          <a:endParaRPr lang="sl-SI" sz="1800" b="1" kern="1200" dirty="0"/>
        </a:p>
      </dsp:txBody>
      <dsp:txXfrm>
        <a:off x="1312830" y="247186"/>
        <a:ext cx="1187640" cy="1187640"/>
      </dsp:txXfrm>
    </dsp:sp>
    <dsp:sp modelId="{BB239B1B-64C2-4C29-B8E3-F05439941D92}">
      <dsp:nvSpPr>
        <dsp:cNvPr id="0" name=""/>
        <dsp:cNvSpPr/>
      </dsp:nvSpPr>
      <dsp:spPr>
        <a:xfrm>
          <a:off x="1419573" y="1817178"/>
          <a:ext cx="974155" cy="974155"/>
        </a:xfrm>
        <a:prstGeom prst="mathPlus">
          <a:avLst/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400" kern="1200"/>
        </a:p>
      </dsp:txBody>
      <dsp:txXfrm>
        <a:off x="1548697" y="2189695"/>
        <a:ext cx="715907" cy="229121"/>
      </dsp:txXfrm>
    </dsp:sp>
    <dsp:sp modelId="{7DB2C761-25A8-4DBA-963B-B1527FE687B7}">
      <dsp:nvSpPr>
        <dsp:cNvPr id="0" name=""/>
        <dsp:cNvSpPr/>
      </dsp:nvSpPr>
      <dsp:spPr>
        <a:xfrm>
          <a:off x="1066861" y="2927715"/>
          <a:ext cx="1679578" cy="1679578"/>
        </a:xfrm>
        <a:prstGeom prst="ellipse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/>
            <a:t>Sestava e-testov, ki preverjajo ta znanja. </a:t>
          </a:r>
          <a:endParaRPr lang="sl-SI" sz="1800" b="1" kern="1200" dirty="0"/>
        </a:p>
      </dsp:txBody>
      <dsp:txXfrm>
        <a:off x="1312830" y="3173684"/>
        <a:ext cx="1187640" cy="1187640"/>
      </dsp:txXfrm>
    </dsp:sp>
    <dsp:sp modelId="{2454F854-4A31-46D6-9C0A-02D369406962}">
      <dsp:nvSpPr>
        <dsp:cNvPr id="0" name=""/>
        <dsp:cNvSpPr/>
      </dsp:nvSpPr>
      <dsp:spPr>
        <a:xfrm>
          <a:off x="2998377" y="1991854"/>
          <a:ext cx="534106" cy="624803"/>
        </a:xfrm>
        <a:prstGeom prst="rightArrow">
          <a:avLst>
            <a:gd name="adj1" fmla="val 60000"/>
            <a:gd name="adj2" fmla="val 50000"/>
          </a:avLst>
        </a:prstGeom>
        <a:solidFill>
          <a:srgbClr val="66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400" kern="1200"/>
        </a:p>
      </dsp:txBody>
      <dsp:txXfrm>
        <a:off x="2998377" y="2116815"/>
        <a:ext cx="373874" cy="374881"/>
      </dsp:txXfrm>
    </dsp:sp>
    <dsp:sp modelId="{ADEA40DC-1FE8-479B-85AC-33EF89224020}">
      <dsp:nvSpPr>
        <dsp:cNvPr id="0" name=""/>
        <dsp:cNvSpPr/>
      </dsp:nvSpPr>
      <dsp:spPr>
        <a:xfrm>
          <a:off x="3754187" y="624677"/>
          <a:ext cx="3359157" cy="335915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/>
            <a:t>Zagotovitev </a:t>
          </a:r>
          <a:r>
            <a:rPr lang="sl-SI" sz="3200" b="1" kern="1200" dirty="0" err="1" smtClean="0"/>
            <a:t>validnosti</a:t>
          </a:r>
          <a:r>
            <a:rPr lang="sl-SI" sz="3200" b="1" kern="1200" dirty="0" smtClean="0"/>
            <a:t> testiranja</a:t>
          </a:r>
          <a:endParaRPr lang="sl-SI" sz="3200" b="1" kern="1200" dirty="0"/>
        </a:p>
      </dsp:txBody>
      <dsp:txXfrm>
        <a:off x="4246124" y="1116614"/>
        <a:ext cx="2375283" cy="2375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4758A-3FE3-444E-99D4-FCA883EBBD7F}">
      <dsp:nvSpPr>
        <dsp:cNvPr id="0" name=""/>
        <dsp:cNvSpPr/>
      </dsp:nvSpPr>
      <dsp:spPr>
        <a:xfrm>
          <a:off x="2486" y="462971"/>
          <a:ext cx="4479114" cy="1440581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b="1" kern="1200" dirty="0" smtClean="0"/>
            <a:t>e-testiranje</a:t>
          </a:r>
          <a:endParaRPr lang="sl-SI" sz="3500" b="1" kern="1200" dirty="0"/>
        </a:p>
      </dsp:txBody>
      <dsp:txXfrm>
        <a:off x="658437" y="673939"/>
        <a:ext cx="3167212" cy="1018645"/>
      </dsp:txXfrm>
    </dsp:sp>
    <dsp:sp modelId="{AD09B6E2-56C2-4261-B3C8-19566FA7916D}">
      <dsp:nvSpPr>
        <dsp:cNvPr id="0" name=""/>
        <dsp:cNvSpPr/>
      </dsp:nvSpPr>
      <dsp:spPr>
        <a:xfrm>
          <a:off x="1824274" y="2020528"/>
          <a:ext cx="835537" cy="835537"/>
        </a:xfrm>
        <a:prstGeom prst="mathPlus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400" kern="1200"/>
        </a:p>
      </dsp:txBody>
      <dsp:txXfrm>
        <a:off x="1935024" y="2340037"/>
        <a:ext cx="614037" cy="196519"/>
      </dsp:txXfrm>
    </dsp:sp>
    <dsp:sp modelId="{23376CA9-5ECE-4192-895B-E86AB9976C9C}">
      <dsp:nvSpPr>
        <dsp:cNvPr id="0" name=""/>
        <dsp:cNvSpPr/>
      </dsp:nvSpPr>
      <dsp:spPr>
        <a:xfrm>
          <a:off x="9242" y="2973040"/>
          <a:ext cx="4465602" cy="1440581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b="1" kern="1200" dirty="0" smtClean="0"/>
            <a:t>testiranje v živo</a:t>
          </a:r>
          <a:endParaRPr lang="sl-SI" sz="3500" b="1" kern="1200" dirty="0"/>
        </a:p>
      </dsp:txBody>
      <dsp:txXfrm>
        <a:off x="663214" y="3184008"/>
        <a:ext cx="3157658" cy="1018645"/>
      </dsp:txXfrm>
    </dsp:sp>
    <dsp:sp modelId="{580A8FCF-55C5-40BA-8E78-988EFD02B709}">
      <dsp:nvSpPr>
        <dsp:cNvPr id="0" name=""/>
        <dsp:cNvSpPr/>
      </dsp:nvSpPr>
      <dsp:spPr>
        <a:xfrm>
          <a:off x="4697688" y="2170348"/>
          <a:ext cx="458105" cy="535896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400" kern="1200"/>
        </a:p>
      </dsp:txBody>
      <dsp:txXfrm>
        <a:off x="4697688" y="2277527"/>
        <a:ext cx="320674" cy="321538"/>
      </dsp:txXfrm>
    </dsp:sp>
    <dsp:sp modelId="{557051B9-67CB-4D59-8D9A-2454A227487F}">
      <dsp:nvSpPr>
        <dsp:cNvPr id="0" name=""/>
        <dsp:cNvSpPr/>
      </dsp:nvSpPr>
      <dsp:spPr>
        <a:xfrm>
          <a:off x="5345950" y="1368146"/>
          <a:ext cx="2881163" cy="2140301"/>
        </a:xfrm>
        <a:prstGeom prst="ellipse">
          <a:avLst/>
        </a:prstGeom>
        <a:solidFill>
          <a:srgbClr val="66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900" b="1" kern="1200" dirty="0" err="1" smtClean="0"/>
            <a:t>blended</a:t>
          </a:r>
          <a:r>
            <a:rPr lang="sl-SI" sz="3900" b="1" kern="1200" dirty="0" smtClean="0"/>
            <a:t> </a:t>
          </a:r>
          <a:r>
            <a:rPr lang="sl-SI" sz="3900" b="1" kern="1200" dirty="0" err="1" smtClean="0"/>
            <a:t>testing</a:t>
          </a:r>
          <a:endParaRPr lang="sl-SI" sz="3900" b="1" kern="1200" dirty="0"/>
        </a:p>
      </dsp:txBody>
      <dsp:txXfrm>
        <a:off x="5767887" y="1681586"/>
        <a:ext cx="2037289" cy="15134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A078C-4BE0-44A3-A5B8-E344C128E139}">
      <dsp:nvSpPr>
        <dsp:cNvPr id="0" name=""/>
        <dsp:cNvSpPr/>
      </dsp:nvSpPr>
      <dsp:spPr>
        <a:xfrm>
          <a:off x="4016752" y="1454537"/>
          <a:ext cx="1301341" cy="513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786"/>
              </a:lnTo>
              <a:lnTo>
                <a:pt x="1301341" y="349786"/>
              </a:lnTo>
              <a:lnTo>
                <a:pt x="1301341" y="513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C6A06-BBD0-4124-BB5C-F8F3872E86AB}">
      <dsp:nvSpPr>
        <dsp:cNvPr id="0" name=""/>
        <dsp:cNvSpPr/>
      </dsp:nvSpPr>
      <dsp:spPr>
        <a:xfrm>
          <a:off x="2729096" y="1454537"/>
          <a:ext cx="1287655" cy="513281"/>
        </a:xfrm>
        <a:custGeom>
          <a:avLst/>
          <a:gdLst/>
          <a:ahLst/>
          <a:cxnLst/>
          <a:rect l="0" t="0" r="0" b="0"/>
          <a:pathLst>
            <a:path>
              <a:moveTo>
                <a:pt x="1287655" y="0"/>
              </a:moveTo>
              <a:lnTo>
                <a:pt x="1287655" y="349786"/>
              </a:lnTo>
              <a:lnTo>
                <a:pt x="0" y="349786"/>
              </a:lnTo>
              <a:lnTo>
                <a:pt x="0" y="513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0B4D7-DB86-4037-8191-2B3A2B72A719}">
      <dsp:nvSpPr>
        <dsp:cNvPr id="0" name=""/>
        <dsp:cNvSpPr/>
      </dsp:nvSpPr>
      <dsp:spPr>
        <a:xfrm>
          <a:off x="2288880" y="1363"/>
          <a:ext cx="3455743" cy="1453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3D0EE7-7AAB-4F14-9AAA-D2F676B57CA1}">
      <dsp:nvSpPr>
        <dsp:cNvPr id="0" name=""/>
        <dsp:cNvSpPr/>
      </dsp:nvSpPr>
      <dsp:spPr>
        <a:xfrm>
          <a:off x="2484976" y="187654"/>
          <a:ext cx="3455743" cy="1453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400" kern="1200" dirty="0"/>
        </a:p>
      </dsp:txBody>
      <dsp:txXfrm>
        <a:off x="2527538" y="230216"/>
        <a:ext cx="3370619" cy="1368050"/>
      </dsp:txXfrm>
    </dsp:sp>
    <dsp:sp modelId="{82BE9BA3-E5B8-4641-86B0-255610492553}">
      <dsp:nvSpPr>
        <dsp:cNvPr id="0" name=""/>
        <dsp:cNvSpPr/>
      </dsp:nvSpPr>
      <dsp:spPr>
        <a:xfrm>
          <a:off x="1623851" y="1967818"/>
          <a:ext cx="2210491" cy="1541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A679E9-AA9E-48A3-B1B9-FEDEE6DEEBD6}">
      <dsp:nvSpPr>
        <dsp:cNvPr id="0" name=""/>
        <dsp:cNvSpPr/>
      </dsp:nvSpPr>
      <dsp:spPr>
        <a:xfrm>
          <a:off x="1819947" y="2154109"/>
          <a:ext cx="2210491" cy="1541697"/>
        </a:xfrm>
        <a:prstGeom prst="roundRect">
          <a:avLst>
            <a:gd name="adj" fmla="val 10000"/>
          </a:avLst>
        </a:prstGeom>
        <a:solidFill>
          <a:srgbClr val="DDFBD9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Avtomatizirani e-test s korekcijo ocene</a:t>
          </a:r>
          <a:endParaRPr lang="sl-SI" sz="2400" kern="1200" dirty="0"/>
        </a:p>
      </dsp:txBody>
      <dsp:txXfrm>
        <a:off x="1865102" y="2199264"/>
        <a:ext cx="2120181" cy="1451387"/>
      </dsp:txXfrm>
    </dsp:sp>
    <dsp:sp modelId="{3584403A-601B-4D11-99E3-6F76C4F3A701}">
      <dsp:nvSpPr>
        <dsp:cNvPr id="0" name=""/>
        <dsp:cNvSpPr/>
      </dsp:nvSpPr>
      <dsp:spPr>
        <a:xfrm>
          <a:off x="4226534" y="1967818"/>
          <a:ext cx="2183118" cy="1745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50082C-99C0-40C5-A642-179F55EC7D75}">
      <dsp:nvSpPr>
        <dsp:cNvPr id="0" name=""/>
        <dsp:cNvSpPr/>
      </dsp:nvSpPr>
      <dsp:spPr>
        <a:xfrm>
          <a:off x="4422630" y="2154109"/>
          <a:ext cx="2183118" cy="1745012"/>
        </a:xfrm>
        <a:prstGeom prst="roundRect">
          <a:avLst>
            <a:gd name="adj" fmla="val 10000"/>
          </a:avLst>
        </a:prstGeom>
        <a:solidFill>
          <a:srgbClr val="DDFBD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Spletni izdelki (učne poti)</a:t>
          </a:r>
          <a:endParaRPr lang="sl-SI" sz="2400" kern="1200" dirty="0"/>
        </a:p>
      </dsp:txBody>
      <dsp:txXfrm>
        <a:off x="4473740" y="2205219"/>
        <a:ext cx="2080898" cy="16427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506EE-05A9-47FA-AC24-E4668D913C90}">
      <dsp:nvSpPr>
        <dsp:cNvPr id="0" name=""/>
        <dsp:cNvSpPr/>
      </dsp:nvSpPr>
      <dsp:spPr>
        <a:xfrm>
          <a:off x="4453" y="0"/>
          <a:ext cx="1562708" cy="3900488"/>
        </a:xfrm>
        <a:prstGeom prst="roundRect">
          <a:avLst>
            <a:gd name="adj" fmla="val 10000"/>
          </a:avLst>
        </a:prstGeom>
        <a:solidFill>
          <a:srgbClr val="00CC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/>
            <a:t>TIPI NALOG</a:t>
          </a:r>
          <a:endParaRPr lang="sl-SI" sz="1800" b="1" kern="1200" dirty="0"/>
        </a:p>
      </dsp:txBody>
      <dsp:txXfrm>
        <a:off x="4453" y="0"/>
        <a:ext cx="1562708" cy="1170146"/>
      </dsp:txXfrm>
    </dsp:sp>
    <dsp:sp modelId="{8F6590D5-EB01-4266-97D5-9D72DFA6FC02}">
      <dsp:nvSpPr>
        <dsp:cNvPr id="0" name=""/>
        <dsp:cNvSpPr/>
      </dsp:nvSpPr>
      <dsp:spPr>
        <a:xfrm>
          <a:off x="160724" y="1170394"/>
          <a:ext cx="1250167" cy="2534821"/>
        </a:xfrm>
        <a:prstGeom prst="roundRect">
          <a:avLst>
            <a:gd name="adj" fmla="val 10000"/>
          </a:avLst>
        </a:prstGeom>
        <a:solidFill>
          <a:srgbClr val="DDFBD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l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KRATEK ODGOVOR</a:t>
          </a:r>
        </a:p>
        <a:p>
          <a:pPr lvl="0" algn="l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VEČ IZBIR</a:t>
          </a:r>
        </a:p>
        <a:p>
          <a:pPr lvl="0" algn="l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DRŽI / NE DRŽI</a:t>
          </a:r>
        </a:p>
        <a:p>
          <a:pPr lvl="0" algn="l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UGNEZDENI ODGOVORI</a:t>
          </a:r>
        </a:p>
        <a:p>
          <a:pPr lvl="0" algn="l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UJEMANJE</a:t>
          </a:r>
        </a:p>
        <a:p>
          <a:pPr lvl="0" algn="l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MULTIMEDIJSKI ELEMENTI</a:t>
          </a:r>
          <a:endParaRPr lang="sl-SI" sz="1100" b="1" kern="1200" dirty="0">
            <a:solidFill>
              <a:schemeClr val="tx1"/>
            </a:solidFill>
          </a:endParaRPr>
        </a:p>
      </dsp:txBody>
      <dsp:txXfrm>
        <a:off x="197340" y="1207010"/>
        <a:ext cx="1176935" cy="2461589"/>
      </dsp:txXfrm>
    </dsp:sp>
    <dsp:sp modelId="{21879419-FDC8-4B15-ADDF-F16B7D4AD018}">
      <dsp:nvSpPr>
        <dsp:cNvPr id="0" name=""/>
        <dsp:cNvSpPr/>
      </dsp:nvSpPr>
      <dsp:spPr>
        <a:xfrm>
          <a:off x="1684365" y="0"/>
          <a:ext cx="1562708" cy="390048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/>
            <a:t>ČAS</a:t>
          </a:r>
          <a:endParaRPr lang="sl-SI" sz="1800" b="1" kern="1200" dirty="0"/>
        </a:p>
      </dsp:txBody>
      <dsp:txXfrm>
        <a:off x="1684365" y="0"/>
        <a:ext cx="1562708" cy="1170146"/>
      </dsp:txXfrm>
    </dsp:sp>
    <dsp:sp modelId="{D438E379-9A0E-4539-BCC8-48456C248843}">
      <dsp:nvSpPr>
        <dsp:cNvPr id="0" name=""/>
        <dsp:cNvSpPr/>
      </dsp:nvSpPr>
      <dsp:spPr>
        <a:xfrm>
          <a:off x="1840636" y="1170146"/>
          <a:ext cx="1250167" cy="2535317"/>
        </a:xfrm>
        <a:prstGeom prst="roundRect">
          <a:avLst>
            <a:gd name="adj" fmla="val 10000"/>
          </a:avLst>
        </a:prstGeom>
        <a:solidFill>
          <a:srgbClr val="DDFBD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3 </a:t>
          </a:r>
          <a:r>
            <a:rPr lang="sl-SI" sz="1100" b="1" kern="1200" dirty="0" smtClean="0">
              <a:solidFill>
                <a:schemeClr val="tx1"/>
              </a:solidFill>
              <a:sym typeface="Symbol"/>
            </a:rPr>
            <a:t> 4 DNI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  <a:sym typeface="Symbol"/>
            </a:rPr>
            <a:t>45 MINUT</a:t>
          </a:r>
          <a:endParaRPr lang="sl-SI" sz="1100" b="1" kern="1200" dirty="0">
            <a:solidFill>
              <a:schemeClr val="tx1"/>
            </a:solidFill>
          </a:endParaRPr>
        </a:p>
      </dsp:txBody>
      <dsp:txXfrm>
        <a:off x="1877252" y="1206762"/>
        <a:ext cx="1176935" cy="2462085"/>
      </dsp:txXfrm>
    </dsp:sp>
    <dsp:sp modelId="{D1601632-664F-4E35-8201-160DA12C658A}">
      <dsp:nvSpPr>
        <dsp:cNvPr id="0" name=""/>
        <dsp:cNvSpPr/>
      </dsp:nvSpPr>
      <dsp:spPr>
        <a:xfrm>
          <a:off x="3364277" y="0"/>
          <a:ext cx="1562708" cy="3900488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/>
            <a:t>ŠTEVILO POSKUSOV</a:t>
          </a:r>
          <a:endParaRPr lang="sl-SI" sz="1800" b="1" kern="1200" dirty="0"/>
        </a:p>
      </dsp:txBody>
      <dsp:txXfrm>
        <a:off x="3364277" y="0"/>
        <a:ext cx="1562708" cy="1170146"/>
      </dsp:txXfrm>
    </dsp:sp>
    <dsp:sp modelId="{98CFCC01-DCCD-4D57-8E47-3B50382A86CD}">
      <dsp:nvSpPr>
        <dsp:cNvPr id="0" name=""/>
        <dsp:cNvSpPr/>
      </dsp:nvSpPr>
      <dsp:spPr>
        <a:xfrm>
          <a:off x="3520548" y="1170146"/>
          <a:ext cx="1250167" cy="2535317"/>
        </a:xfrm>
        <a:prstGeom prst="roundRect">
          <a:avLst>
            <a:gd name="adj" fmla="val 10000"/>
          </a:avLst>
        </a:prstGeom>
        <a:solidFill>
          <a:srgbClr val="DDFBD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EDEN </a:t>
          </a:r>
          <a:endParaRPr lang="sl-SI" sz="1100" b="1" kern="1200" dirty="0">
            <a:solidFill>
              <a:schemeClr val="tx1"/>
            </a:solidFill>
          </a:endParaRPr>
        </a:p>
      </dsp:txBody>
      <dsp:txXfrm>
        <a:off x="3557164" y="1206762"/>
        <a:ext cx="1176935" cy="2462085"/>
      </dsp:txXfrm>
    </dsp:sp>
    <dsp:sp modelId="{24E03DD8-4032-4E83-A532-6CB64C3CD5C6}">
      <dsp:nvSpPr>
        <dsp:cNvPr id="0" name=""/>
        <dsp:cNvSpPr/>
      </dsp:nvSpPr>
      <dsp:spPr>
        <a:xfrm>
          <a:off x="5016201" y="0"/>
          <a:ext cx="1562708" cy="3900488"/>
        </a:xfrm>
        <a:prstGeom prst="roundRect">
          <a:avLst>
            <a:gd name="adj" fmla="val 10000"/>
          </a:avLst>
        </a:prstGeom>
        <a:solidFill>
          <a:srgbClr val="DDFBD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1" kern="1200" dirty="0" smtClean="0"/>
            <a:t>ODDAJA REŠITEV</a:t>
          </a:r>
          <a:endParaRPr lang="sl-SI" sz="1800" b="1" kern="1200" dirty="0"/>
        </a:p>
      </dsp:txBody>
      <dsp:txXfrm>
        <a:off x="5016201" y="0"/>
        <a:ext cx="1562708" cy="1170146"/>
      </dsp:txXfrm>
    </dsp:sp>
    <dsp:sp modelId="{2393EA2A-E4EF-4FC4-B3C5-9F394C25F9AF}">
      <dsp:nvSpPr>
        <dsp:cNvPr id="0" name=""/>
        <dsp:cNvSpPr/>
      </dsp:nvSpPr>
      <dsp:spPr>
        <a:xfrm>
          <a:off x="5200460" y="1170146"/>
          <a:ext cx="1250167" cy="2535317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SPROTI ALI NA KONCU</a:t>
          </a:r>
          <a:endParaRPr lang="sl-SI" sz="1100" b="1" kern="1200" dirty="0">
            <a:solidFill>
              <a:schemeClr val="tx1"/>
            </a:solidFill>
          </a:endParaRPr>
        </a:p>
      </dsp:txBody>
      <dsp:txXfrm>
        <a:off x="5237076" y="1206762"/>
        <a:ext cx="1176935" cy="2462085"/>
      </dsp:txXfrm>
    </dsp:sp>
    <dsp:sp modelId="{AE18453D-626C-4D8B-A55B-CD4BF4EAD365}">
      <dsp:nvSpPr>
        <dsp:cNvPr id="0" name=""/>
        <dsp:cNvSpPr/>
      </dsp:nvSpPr>
      <dsp:spPr>
        <a:xfrm>
          <a:off x="6724101" y="0"/>
          <a:ext cx="1562708" cy="3900488"/>
        </a:xfrm>
        <a:prstGeom prst="roundRect">
          <a:avLst>
            <a:gd name="adj" fmla="val 10000"/>
          </a:avLst>
        </a:prstGeom>
        <a:solidFill>
          <a:srgbClr val="66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500" b="1" kern="1200" dirty="0" smtClean="0"/>
            <a:t>OCENJEVANJE</a:t>
          </a:r>
          <a:endParaRPr lang="sl-SI" sz="1500" b="1" kern="1200" dirty="0"/>
        </a:p>
      </dsp:txBody>
      <dsp:txXfrm>
        <a:off x="6724101" y="0"/>
        <a:ext cx="1562708" cy="1170146"/>
      </dsp:txXfrm>
    </dsp:sp>
    <dsp:sp modelId="{FA8D2C96-049B-4BCE-ADE6-6549D4A32CE2}">
      <dsp:nvSpPr>
        <dsp:cNvPr id="0" name=""/>
        <dsp:cNvSpPr/>
      </dsp:nvSpPr>
      <dsp:spPr>
        <a:xfrm>
          <a:off x="6880372" y="1170146"/>
          <a:ext cx="1250167" cy="2535317"/>
        </a:xfrm>
        <a:prstGeom prst="roundRect">
          <a:avLst>
            <a:gd name="adj" fmla="val 10000"/>
          </a:avLst>
        </a:prstGeom>
        <a:solidFill>
          <a:srgbClr val="DDFBD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ODBITEK ZA VEČ POSKUSOV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KOREKCIJA OCENE PRI NALOGAH ESEJSKEGA TIPA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 dirty="0" smtClean="0">
              <a:solidFill>
                <a:schemeClr val="tx1"/>
              </a:solidFill>
            </a:rPr>
            <a:t>BONUS TOČKE ZA DOSEŽENO OCENO</a:t>
          </a:r>
          <a:endParaRPr lang="sl-SI" sz="1100" b="1" kern="1200" dirty="0">
            <a:solidFill>
              <a:schemeClr val="tx1"/>
            </a:solidFill>
          </a:endParaRPr>
        </a:p>
      </dsp:txBody>
      <dsp:txXfrm>
        <a:off x="6916988" y="1206762"/>
        <a:ext cx="1176935" cy="2462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FE34E-AD02-4AED-BBE1-F3A837F34430}" type="datetimeFigureOut">
              <a:rPr lang="sl-SI"/>
              <a:pPr>
                <a:defRPr/>
              </a:pPr>
              <a:t>22.3.2012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366A58-B37E-484A-B8B7-9976812EE6B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299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43CD91C3-B756-4FB6-AE57-A1EB9DA7E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5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mtClean="0"/>
          </a:p>
        </p:txBody>
      </p:sp>
      <p:sp>
        <p:nvSpPr>
          <p:cNvPr id="4915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E31B57-80C8-471E-9A40-A65168D007C6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0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656CFB1-9F84-46A9-8B65-82FED9DB9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1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C043552-4143-4721-A7CC-3D9B3BCDE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5F93C1D-3839-4BCF-B934-24264C8CB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3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EE8DB43-8E29-4A5F-BCA1-02F88DE6A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EBF7737-3D58-4681-88BC-E39CEEF59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67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94ECDCB-10DC-4554-9985-60CE3C83E0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0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7D92E23-86B1-4A3C-A8C7-F82BF7E5F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0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1F91E37-9CC0-4508-925E-CD78CD958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98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8B6A962-B676-4A38-8E96-CA5A70909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02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670589C-0D97-457D-BD37-208D37048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1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6F71B20-3ECF-41AC-B6E7-6348C26BD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18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1436611-9AB4-49CD-9EF5-BB1504140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6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602BCD6-9169-4609-8C41-EB3B63480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01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C995615-8EA9-4E31-9D98-8DAFC40EA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42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70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E1BBDED-FB67-4A08-B86F-51E25A947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85138CD-41C5-41F6-8F80-A105824BD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9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C638F8B-39EB-4409-95C8-EFF1138E7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5255277-63B9-4E94-A1E1-211DC1340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9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622688F-42D2-426E-9F5D-A54B6D836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2B47FEE-A001-44BF-924A-FC8B64E5F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D9D80AF-C887-4257-AE24-E293CB44C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3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979AB75-A103-44CB-8D3D-E854EAFA9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03" r:id="rId12"/>
    <p:sldLayoutId id="2147484604" r:id="rId13"/>
    <p:sldLayoutId id="2147484605" r:id="rId14"/>
    <p:sldLayoutId id="2147484606" r:id="rId15"/>
    <p:sldLayoutId id="2147484607" r:id="rId16"/>
    <p:sldLayoutId id="2147484608" r:id="rId17"/>
    <p:sldLayoutId id="2147484609" r:id="rId18"/>
    <p:sldLayoutId id="2147484610" r:id="rId19"/>
    <p:sldLayoutId id="2147484611" r:id="rId20"/>
    <p:sldLayoutId id="2147484612" r:id="rId21"/>
    <p:sldLayoutId id="2147484613" r:id="rId22"/>
    <p:sldLayoutId id="2147484614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194.249.18.198/moodle2011/course/view.php?id=11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kwiksurveys.com/results-overview.php?survey_ID=IOKDHG_a8a8de8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://kwiksurveys.com/members.ph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kupnost.sio.si/course/view.php?id=1696" TargetMode="External"/><Relationship Id="rId3" Type="http://schemas.openxmlformats.org/officeDocument/2006/relationships/hyperlink" Target="http://www.google.si/url?sa=t&amp;rct=j&amp;q=validating%20knowledge%20through%20testing%20and%20assessment.&amp;source=web&amp;cd=1&amp;ved=0CB0QFjAA&amp;url=http%3A%2F%2Fwww.cepworldwide.com%2Fpdf%2FCLOArticle1105.pdf&amp;ei=x0vbTo6_LsKc-waehqmpBg&amp;usg=AFQjCNG75h4t03zo-Qo7qUBS9TFYZ7-lVg" TargetMode="External"/><Relationship Id="rId7" Type="http://schemas.openxmlformats.org/officeDocument/2006/relationships/hyperlink" Target="http://raziskavacrp.uni-mb.si/rezultati-s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aziskavacrp.uni-mb.si/rezultati-os/" TargetMode="External"/><Relationship Id="rId5" Type="http://schemas.openxmlformats.org/officeDocument/2006/relationships/hyperlink" Target="http://www.mpfs.de/?id=244" TargetMode="External"/><Relationship Id="rId4" Type="http://schemas.openxmlformats.org/officeDocument/2006/relationships/hyperlink" Target="http://www.google.si/url?sa=t&amp;rct=j&amp;q=4.%09lernkultur%20im%20wandel%2C%20die%20lernplattform%20moodle%20im%20praxis-einsatz%20ii%2C%20schwerpunktthema%20%E2%80%9Ee-assessment%E2%80%9D%20&amp;source=web&amp;cd=1&amp;ved=0CBgQFjAA&amp;url=http%3A%2F%2Fwww.bfh.ch%2Fcampus%2Fhochschuldidaktik-e-learning%2Fpublikationen.html%3Fno_cache%3D1%26cid%3D4898%26did%3D3015%26sechash%3D6ad5e7cb&amp;ei=SknbTrPTHIy6-AbtmuGtAQ&amp;usg=AFQjCNE2UXakRRVYl81VgrCO95GSMR6XxQ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8281987" cy="6477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l-SI" sz="3200" smtClean="0">
                <a:cs typeface="Times New Roman" pitchFamily="18" charset="0"/>
              </a:rPr>
              <a:t>E-vrednotenje znanja pri pouku nemščine</a:t>
            </a:r>
            <a:endParaRPr lang="sl-SI" sz="32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PoljeZBesedilom 3"/>
          <p:cNvSpPr txBox="1">
            <a:spLocks noChangeArrowheads="1"/>
          </p:cNvSpPr>
          <p:nvPr/>
        </p:nvSpPr>
        <p:spPr bwMode="auto">
          <a:xfrm>
            <a:off x="750888" y="2663825"/>
            <a:ext cx="287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600" b="1">
                <a:solidFill>
                  <a:schemeClr val="bg1"/>
                </a:solidFill>
              </a:rPr>
              <a:t>natasa.kralj@guest.arnes.si</a:t>
            </a:r>
            <a:endParaRPr lang="sl-SI" sz="1200" b="1">
              <a:solidFill>
                <a:schemeClr val="bg1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3203848" y="5229200"/>
            <a:ext cx="64633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ContrastingLef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54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910371" y="4221088"/>
            <a:ext cx="5613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48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437505" y="3451647"/>
            <a:ext cx="52610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40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5148064" y="3250104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40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6949867" y="3621906"/>
            <a:ext cx="46679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36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5092643" y="4862874"/>
            <a:ext cx="189507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20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Nataša Kralj</a:t>
            </a:r>
          </a:p>
          <a:p>
            <a:pPr algn="ctr">
              <a:defRPr/>
            </a:pPr>
            <a:r>
              <a:rPr lang="sl-SI" sz="20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SERŠ Maribor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marL="1350963" indent="-1350963">
              <a:defRPr/>
            </a:pPr>
            <a:r>
              <a:rPr lang="sl-SI" dirty="0" smtClean="0"/>
              <a:t>Primer: </a:t>
            </a:r>
            <a:r>
              <a:rPr lang="sl-SI" dirty="0" smtClean="0">
                <a:effectLst/>
              </a:rPr>
              <a:t>Delež </a:t>
            </a:r>
            <a:r>
              <a:rPr lang="sl-SI" dirty="0">
                <a:effectLst/>
              </a:rPr>
              <a:t>ocen pri predmetu Izdelava spletnih strani</a:t>
            </a:r>
            <a:endParaRPr lang="sl-SI" dirty="0"/>
          </a:p>
        </p:txBody>
      </p:sp>
      <p:sp>
        <p:nvSpPr>
          <p:cNvPr id="34819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34820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2BB9DDE8-B3DF-47A5-822A-FD357797502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pic>
        <p:nvPicPr>
          <p:cNvPr id="348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87550"/>
            <a:ext cx="6697663" cy="377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CE44E83B-2CD8-45DD-9F73-970B95F7920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graphicFrame>
        <p:nvGraphicFramePr>
          <p:cNvPr id="8" name="Ograda vsebine 7"/>
          <p:cNvGraphicFramePr>
            <a:graphicFrameLocks noGrp="1"/>
          </p:cNvGraphicFramePr>
          <p:nvPr>
            <p:ph idx="1"/>
          </p:nvPr>
        </p:nvGraphicFramePr>
        <p:xfrm>
          <a:off x="501650" y="1125538"/>
          <a:ext cx="8229600" cy="40449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790080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 smtClean="0">
                          <a:solidFill>
                            <a:schemeClr val="bg1"/>
                          </a:solidFill>
                        </a:rPr>
                        <a:t>PREDNOSTI</a:t>
                      </a:r>
                    </a:p>
                    <a:p>
                      <a:pPr algn="ctr"/>
                      <a:r>
                        <a:rPr lang="sl-SI" sz="1800" dirty="0" smtClean="0">
                          <a:solidFill>
                            <a:schemeClr val="bg1"/>
                          </a:solidFill>
                        </a:rPr>
                        <a:t>E-TESTIRANJA</a:t>
                      </a:r>
                      <a:endParaRPr lang="sl-SI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 smtClean="0">
                          <a:solidFill>
                            <a:schemeClr val="bg1"/>
                          </a:solidFill>
                        </a:rPr>
                        <a:t>SLABOSTI</a:t>
                      </a:r>
                    </a:p>
                    <a:p>
                      <a:pPr algn="ctr"/>
                      <a:r>
                        <a:rPr lang="sl-SI" sz="1800" b="1" dirty="0" smtClean="0">
                          <a:solidFill>
                            <a:schemeClr val="bg1"/>
                          </a:solidFill>
                        </a:rPr>
                        <a:t>E-TESTIRANJA</a:t>
                      </a:r>
                      <a:endParaRPr lang="sl-SI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45774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l-SI" sz="1800" dirty="0" smtClean="0"/>
                        <a:t>Multimedijski</a:t>
                      </a:r>
                      <a:r>
                        <a:rPr lang="sl-SI" sz="1800" baseline="0" dirty="0" smtClean="0"/>
                        <a:t> elementi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l-SI" sz="1800" dirty="0" smtClean="0"/>
                        <a:t>Omejen nabor tipov nalog</a:t>
                      </a:r>
                      <a:endParaRPr lang="sl-SI" sz="1800" dirty="0"/>
                    </a:p>
                  </a:txBody>
                  <a:tcPr marT="45719" marB="4571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</a:tr>
              <a:tr h="7900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l-SI" sz="1800" dirty="0" smtClean="0"/>
                        <a:t>Možnost ponovne uporabe, prilagajanja</a:t>
                      </a:r>
                      <a:r>
                        <a:rPr lang="sl-SI" sz="1800" baseline="0" dirty="0" smtClean="0"/>
                        <a:t> in nadgradnje</a:t>
                      </a:r>
                      <a:endParaRPr lang="sl-SI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l-SI" sz="1800" dirty="0" smtClean="0"/>
                        <a:t>Odsotnost</a:t>
                      </a:r>
                      <a:r>
                        <a:rPr lang="sl-SI" sz="1800" baseline="0" dirty="0" smtClean="0"/>
                        <a:t> človeškega faktorja (neoseben pristop)</a:t>
                      </a:r>
                      <a:endParaRPr lang="sl-SI" sz="1800" dirty="0"/>
                    </a:p>
                  </a:txBody>
                  <a:tcPr marT="45719" marB="4571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</a:tr>
              <a:tr h="6400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l-SI" sz="1800" dirty="0" smtClean="0"/>
                        <a:t>Statistična evalvacija rezultatov</a:t>
                      </a:r>
                      <a:endParaRPr lang="sl-SI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l-SI" sz="1800" dirty="0" err="1" smtClean="0"/>
                        <a:t>Avtentifikacija</a:t>
                      </a:r>
                      <a:r>
                        <a:rPr lang="sl-SI" sz="1800" dirty="0" smtClean="0"/>
                        <a:t> testiranca pri testiranju na daljavo</a:t>
                      </a:r>
                      <a:endParaRPr lang="sl-SI" sz="1800" dirty="0"/>
                    </a:p>
                  </a:txBody>
                  <a:tcPr marT="45719" marB="4571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</a:tr>
              <a:tr h="45774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l-SI" sz="1800" dirty="0" smtClean="0"/>
                        <a:t>Spodbujanje avtonomnega učenja</a:t>
                      </a:r>
                      <a:endParaRPr lang="sl-SI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9" marB="4571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</a:tr>
              <a:tr h="45774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l-SI" sz="1800" dirty="0" smtClean="0"/>
                        <a:t>Objektivnost ocenjevanja</a:t>
                      </a:r>
                      <a:endParaRPr lang="sl-SI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9" marB="4571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</a:tr>
              <a:tr h="45147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sl-SI" sz="1800" dirty="0" smtClean="0"/>
                        <a:t>Takojšen vpogled v rezultate</a:t>
                      </a:r>
                      <a:endParaRPr lang="sl-SI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9" marB="4571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>
                        <a:alpha val="5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58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96963"/>
            <a:ext cx="94773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4716463" y="1104900"/>
            <a:ext cx="944562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73025"/>
            <a:ext cx="67945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981075"/>
            <a:ext cx="8204200" cy="1019175"/>
          </a:xfrm>
        </p:spPr>
        <p:txBody>
          <a:bodyPr/>
          <a:lstStyle/>
          <a:p>
            <a:pPr>
              <a:defRPr/>
            </a:pPr>
            <a:r>
              <a:rPr lang="sl-SI" dirty="0">
                <a:effectLst/>
              </a:rPr>
              <a:t>E-vrednotenje znanja pri pouku nemščine v spletnem učnem okolju </a:t>
            </a:r>
            <a:r>
              <a:rPr lang="sl-SI" dirty="0" err="1" smtClean="0">
                <a:effectLst/>
              </a:rPr>
              <a:t>Moodle</a:t>
            </a:r>
            <a:r>
              <a:rPr lang="sl-SI" dirty="0" smtClean="0">
                <a:effectLst/>
              </a:rPr>
              <a:t> </a:t>
            </a:r>
            <a:r>
              <a:rPr lang="sl-SI" dirty="0" smtClean="0">
                <a:effectLst/>
                <a:sym typeface="Symbol"/>
              </a:rPr>
              <a:t> zakaj?</a:t>
            </a: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sl-SI" dirty="0"/>
          </a:p>
        </p:txBody>
      </p:sp>
      <p:sp>
        <p:nvSpPr>
          <p:cNvPr id="36867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r>
              <a:rPr lang="sl-SI" smtClean="0"/>
              <a:t>e-kompetentnost večine dijakov na visokem nivoju,</a:t>
            </a:r>
          </a:p>
          <a:p>
            <a:r>
              <a:rPr lang="sl-SI" smtClean="0"/>
              <a:t>uporaba IKT pri pouku v živo in na daljavo,</a:t>
            </a:r>
          </a:p>
          <a:p>
            <a:r>
              <a:rPr lang="sl-SI" smtClean="0"/>
              <a:t>naklonjenost e-testiranju,</a:t>
            </a:r>
          </a:p>
          <a:p>
            <a:r>
              <a:rPr lang="sl-SI" smtClean="0"/>
              <a:t>pomanjkanje motivacije za sprotno učenje na „klasičen“ način,</a:t>
            </a:r>
          </a:p>
          <a:p>
            <a:endParaRPr lang="sl-SI" smtClean="0"/>
          </a:p>
        </p:txBody>
      </p:sp>
      <p:sp>
        <p:nvSpPr>
          <p:cNvPr id="36868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8C1D6E10-D7E4-44B4-94DD-CE150055806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981075"/>
            <a:ext cx="8204200" cy="1019175"/>
          </a:xfrm>
        </p:spPr>
        <p:txBody>
          <a:bodyPr/>
          <a:lstStyle/>
          <a:p>
            <a:pPr>
              <a:defRPr/>
            </a:pPr>
            <a:r>
              <a:rPr lang="sl-SI" dirty="0">
                <a:effectLst/>
              </a:rPr>
              <a:t>E-vrednotenje znanja pri pouku nemščine </a:t>
            </a:r>
            <a:r>
              <a:rPr lang="sl-SI" dirty="0" smtClean="0">
                <a:effectLst/>
                <a:sym typeface="Symbol"/>
              </a:rPr>
              <a:t> zakaj?</a:t>
            </a:r>
            <a:r>
              <a:rPr lang="sl-SI" dirty="0">
                <a:effectLst/>
              </a:rPr>
              <a:t/>
            </a:r>
            <a:br>
              <a:rPr lang="sl-SI" dirty="0">
                <a:effectLst/>
              </a:rPr>
            </a:br>
            <a:endParaRPr lang="sl-SI" dirty="0"/>
          </a:p>
        </p:txBody>
      </p:sp>
      <p:sp>
        <p:nvSpPr>
          <p:cNvPr id="37891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r>
              <a:rPr lang="sl-SI" smtClean="0"/>
              <a:t>večja dostopnost izobraževanja in individualizacija (dijaki s statusom športnika, dijaki s posebnimi potrebami ipd.),</a:t>
            </a:r>
          </a:p>
          <a:p>
            <a:r>
              <a:rPr lang="sl-SI" smtClean="0"/>
              <a:t>transparentnost in objektivnost ocenjevanja,</a:t>
            </a:r>
          </a:p>
          <a:p>
            <a:r>
              <a:rPr lang="sl-SI" smtClean="0"/>
              <a:t>e-učenje in testiranje kot nadgradnja izobraževanja v živo.</a:t>
            </a:r>
          </a:p>
          <a:p>
            <a:endParaRPr lang="sl-SI" smtClean="0"/>
          </a:p>
        </p:txBody>
      </p:sp>
      <p:sp>
        <p:nvSpPr>
          <p:cNvPr id="37892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977A5F4D-8940-47FE-BEF3-0A534F00FB93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effectLst/>
              </a:rPr>
              <a:t>E-vrednotenje znanja pri pouku nemščine </a:t>
            </a:r>
            <a:r>
              <a:rPr lang="sl-SI" dirty="0" smtClean="0">
                <a:effectLst/>
                <a:sym typeface="Symbol"/>
              </a:rPr>
              <a:t> kako?</a:t>
            </a:r>
            <a:endParaRPr lang="sl-SI" dirty="0"/>
          </a:p>
        </p:txBody>
      </p:sp>
      <p:graphicFrame>
        <p:nvGraphicFramePr>
          <p:cNvPr id="8" name="Ograda vsebine 7"/>
          <p:cNvGraphicFramePr>
            <a:graphicFrameLocks noGrp="1"/>
          </p:cNvGraphicFramePr>
          <p:nvPr>
            <p:ph idx="1"/>
          </p:nvPr>
        </p:nvGraphicFramePr>
        <p:xfrm>
          <a:off x="457200" y="2028844"/>
          <a:ext cx="8229600" cy="390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6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57CC9397-9E83-471E-9CC0-A5684D26BB42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hlinkClick r:id="rId2"/>
              </a:rPr>
              <a:t>Primer učne poti v SU: Poklici in hobiji</a:t>
            </a:r>
            <a:endParaRPr lang="sl-SI" dirty="0">
              <a:hlinkClick r:id="rId2"/>
            </a:endParaRPr>
          </a:p>
        </p:txBody>
      </p:sp>
      <p:sp>
        <p:nvSpPr>
          <p:cNvPr id="39939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endParaRPr lang="sl-SI" smtClean="0"/>
          </a:p>
        </p:txBody>
      </p:sp>
      <p:sp>
        <p:nvSpPr>
          <p:cNvPr id="39940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62D30ABF-9760-4FC3-ABC7-46A7B058F7F6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grpSp>
        <p:nvGrpSpPr>
          <p:cNvPr id="39941" name="Skupina 5"/>
          <p:cNvGrpSpPr>
            <a:grpSpLocks/>
          </p:cNvGrpSpPr>
          <p:nvPr/>
        </p:nvGrpSpPr>
        <p:grpSpPr bwMode="auto">
          <a:xfrm>
            <a:off x="96838" y="1500188"/>
            <a:ext cx="8845550" cy="4078287"/>
            <a:chOff x="96077" y="1484351"/>
            <a:chExt cx="8846802" cy="4077894"/>
          </a:xfrm>
        </p:grpSpPr>
        <p:pic>
          <p:nvPicPr>
            <p:cNvPr id="39942" name="Picture 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1" t="12132" r="54636" b="56897"/>
            <a:stretch>
              <a:fillRect/>
            </a:stretch>
          </p:blipFill>
          <p:spPr bwMode="auto">
            <a:xfrm>
              <a:off x="96077" y="1916831"/>
              <a:ext cx="4691947" cy="3212935"/>
            </a:xfrm>
            <a:prstGeom prst="rect">
              <a:avLst/>
            </a:prstGeom>
            <a:noFill/>
            <a:ln w="38100" cap="sq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59" t="43797" r="50693" b="7532"/>
            <a:stretch>
              <a:fillRect/>
            </a:stretch>
          </p:blipFill>
          <p:spPr bwMode="auto">
            <a:xfrm>
              <a:off x="4947005" y="1484351"/>
              <a:ext cx="3995874" cy="4077894"/>
            </a:xfrm>
            <a:prstGeom prst="rect">
              <a:avLst/>
            </a:prstGeom>
            <a:noFill/>
            <a:ln w="38100" cap="sq">
              <a:solidFill>
                <a:srgbClr val="92D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04200" cy="792163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Avtomatizirani e-</a:t>
            </a:r>
            <a:r>
              <a:rPr lang="sl-SI" dirty="0" err="1" smtClean="0"/>
              <a:t>predtest</a:t>
            </a:r>
            <a:r>
              <a:rPr lang="sl-SI" dirty="0" smtClean="0"/>
              <a:t> s korekcijo ocene </a:t>
            </a:r>
            <a:r>
              <a:rPr lang="sl-SI" dirty="0" smtClean="0">
                <a:sym typeface="Symbol"/>
              </a:rPr>
              <a:t> pravila testiranja</a:t>
            </a:r>
            <a:endParaRPr lang="sl-SI" dirty="0"/>
          </a:p>
        </p:txBody>
      </p:sp>
      <p:graphicFrame>
        <p:nvGraphicFramePr>
          <p:cNvPr id="6" name="Ograda vsebine 5"/>
          <p:cNvGraphicFramePr>
            <a:graphicFrameLocks noGrp="1"/>
          </p:cNvGraphicFramePr>
          <p:nvPr>
            <p:ph idx="1"/>
          </p:nvPr>
        </p:nvGraphicFramePr>
        <p:xfrm>
          <a:off x="457200" y="2028825"/>
          <a:ext cx="8291264" cy="390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4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AA51FA97-9E87-46EF-A279-23EE513A28FC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PREDNOSTI:</a:t>
            </a:r>
            <a:endParaRPr lang="sl-SI" dirty="0"/>
          </a:p>
        </p:txBody>
      </p:sp>
      <p:sp>
        <p:nvSpPr>
          <p:cNvPr id="41987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r>
              <a:rPr lang="sl-SI" smtClean="0"/>
              <a:t>statistična analiza rezultatov in testnih vprašanj,</a:t>
            </a:r>
          </a:p>
          <a:p>
            <a:r>
              <a:rPr lang="sl-SI" smtClean="0"/>
              <a:t>večja motivacija dijakov pri reševanju,</a:t>
            </a:r>
          </a:p>
          <a:p>
            <a:r>
              <a:rPr lang="sl-SI" smtClean="0"/>
              <a:t>večja samostojnost dijakov pri reševanju,</a:t>
            </a:r>
          </a:p>
          <a:p>
            <a:r>
              <a:rPr lang="sl-SI" smtClean="0"/>
              <a:t>večja možnost identifikacije lukenj v znanju pri posameznem dijaku,</a:t>
            </a:r>
          </a:p>
          <a:p>
            <a:r>
              <a:rPr lang="sl-SI" smtClean="0"/>
              <a:t>sledenje dijakovega razmišljanja pri iskanju rešitev.</a:t>
            </a:r>
          </a:p>
          <a:p>
            <a:endParaRPr lang="sl-SI" smtClean="0"/>
          </a:p>
        </p:txBody>
      </p:sp>
      <p:sp>
        <p:nvSpPr>
          <p:cNvPr id="41988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A19FE484-4CF1-4F18-AB4F-4B946427671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76250"/>
            <a:ext cx="1519238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1443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Iskanje možnih rešitev pri reševanju</a:t>
            </a:r>
            <a:br>
              <a:rPr lang="sl-SI" dirty="0" smtClean="0"/>
            </a:br>
            <a:r>
              <a:rPr lang="sl-SI" dirty="0" smtClean="0"/>
              <a:t> e-</a:t>
            </a:r>
            <a:r>
              <a:rPr lang="sl-SI" dirty="0" err="1" smtClean="0"/>
              <a:t>predtesta</a:t>
            </a:r>
            <a:endParaRPr lang="sl-SI" dirty="0"/>
          </a:p>
        </p:txBody>
      </p:sp>
      <p:sp>
        <p:nvSpPr>
          <p:cNvPr id="43011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E8ADF1CA-7A2D-49D9-AD2D-82A778D2AE4C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39963"/>
            <a:ext cx="7200900" cy="352901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446405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E-testiranje </a:t>
            </a:r>
            <a:r>
              <a:rPr lang="sl-SI" dirty="0" smtClean="0">
                <a:sym typeface="Symbol"/>
              </a:rPr>
              <a:t> </a:t>
            </a:r>
            <a:r>
              <a:rPr lang="sl-SI" dirty="0" smtClean="0"/>
              <a:t>DA ali NE?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1544638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74 % anketiranih dijakov vidi v e-testiranju več prednosti kot slabosti;</a:t>
            </a:r>
          </a:p>
          <a:p>
            <a:pPr>
              <a:defRPr/>
            </a:pPr>
            <a:r>
              <a:rPr lang="sl-SI" dirty="0" smtClean="0"/>
              <a:t>82 % želi še naprej sodelovati pri e-testiranju.</a:t>
            </a:r>
          </a:p>
          <a:p>
            <a:pPr marL="0" indent="0">
              <a:buFont typeface="Arial" charset="0"/>
              <a:buNone/>
              <a:defRPr/>
            </a:pPr>
            <a:endParaRPr lang="sl-SI" dirty="0"/>
          </a:p>
        </p:txBody>
      </p:sp>
      <p:sp>
        <p:nvSpPr>
          <p:cNvPr id="44036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07F1BDF8-7A4A-4950-BA23-C5A65E2E481B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pic>
        <p:nvPicPr>
          <p:cNvPr id="4403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765300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11076" r="3091" b="6975"/>
          <a:stretch>
            <a:fillRect/>
          </a:stretch>
        </p:blipFill>
        <p:spPr bwMode="auto">
          <a:xfrm>
            <a:off x="900113" y="3538538"/>
            <a:ext cx="763270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Zakaj e-vrednotiti?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1687513"/>
          </a:xfrm>
        </p:spPr>
        <p:txBody>
          <a:bodyPr/>
          <a:lstStyle/>
          <a:p>
            <a:pPr eaLnBrk="1" hangingPunct="1">
              <a:defRPr/>
            </a:pPr>
            <a:endParaRPr lang="sl-SI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E442CF1E-D1AB-4FEC-A5A9-07A0D8A0B842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5613"/>
            <a:ext cx="1855787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611560" y="2060848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76300"/>
            <a:ext cx="2082800" cy="792163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Literatura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A08FAA0E-C2E3-4F8A-B759-0C0619678008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8651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520700" y="1687513"/>
            <a:ext cx="8229600" cy="4262437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pl-PL" sz="1100" dirty="0" smtClean="0"/>
              <a:t>Alsher</a:t>
            </a:r>
            <a:r>
              <a:rPr lang="pl-PL" sz="1100" dirty="0"/>
              <a:t>, P. (2005): Validing Knowledge Through Testing and Assessement. </a:t>
            </a:r>
            <a:r>
              <a:rPr lang="pl-PL" sz="1100" u="sng" dirty="0">
                <a:hlinkClick r:id="rId3"/>
              </a:rPr>
              <a:t>www.google.si/url?sa=t&amp;rct=j&amp;q=validating%20knowledge%20through%20testing%20and%20assessment.&amp;source=web&amp;cd=1&amp;ved=0CB0QFjAA&amp;url=http%3A%2F%2Fwww.cepworldwide.com%2Fpdf%2FCLOArticle1105.pdf&amp;ei=x0vbTo6_LsKc-waehqmpBg&amp;usg=AFQjCNG75h4t03zo-Qo7qUBS9TFYZ7-lVg</a:t>
            </a:r>
            <a:r>
              <a:rPr lang="pl-PL" sz="1100" dirty="0"/>
              <a:t>  (3. 12. 2011)</a:t>
            </a:r>
            <a:endParaRPr lang="sl-SI" sz="1100" dirty="0"/>
          </a:p>
          <a:p>
            <a:pPr>
              <a:buFont typeface="Arial" pitchFamily="34" charset="0"/>
              <a:buChar char="•"/>
              <a:defRPr/>
            </a:pPr>
            <a:r>
              <a:rPr lang="pl-PL" sz="1100" dirty="0"/>
              <a:t>Hoitsch, P. (2007): Entwicklung und Einsatz von e-testing Szenarien, GRIN – Verlag für akademische Texte, München.</a:t>
            </a:r>
            <a:endParaRPr lang="sl-SI" sz="1100" dirty="0"/>
          </a:p>
          <a:p>
            <a:pPr>
              <a:buFont typeface="Arial" pitchFamily="34" charset="0"/>
              <a:buChar char="•"/>
              <a:defRPr/>
            </a:pPr>
            <a:r>
              <a:rPr lang="pl-PL" sz="1100" dirty="0"/>
              <a:t>Kreuh, N. in Brečko, B. (2011): Izhodišča standarda e-kompetentni učitelj, ravnatelj in računalnikar, Zavod RS za šolstvo, Tehniški šolski center, Zavod Antona Martina Slomška, Miška d.o.o., Kopo d.o.o, Pia d.o.o., Inštitut logik, Ljubljana.</a:t>
            </a:r>
            <a:endParaRPr lang="sl-SI" sz="1100" dirty="0"/>
          </a:p>
          <a:p>
            <a:pPr>
              <a:buFont typeface="Arial" pitchFamily="34" charset="0"/>
              <a:buChar char="•"/>
              <a:defRPr/>
            </a:pPr>
            <a:r>
              <a:rPr lang="pl-PL" sz="1100" dirty="0"/>
              <a:t>Lernkultur im Wandel, die Lernplattform Moodle im Praxis-Einsatz II, Schwerpunktthema „E-assessment” (2011), Berner Fachhochschule, Bern. </a:t>
            </a:r>
            <a:r>
              <a:rPr lang="pl-PL" sz="1100" u="sng" dirty="0">
                <a:hlinkClick r:id="rId4"/>
              </a:rPr>
              <a:t>www.google.si/url?sa=t&amp;rct=j&amp;q=4.%09lernkultur%20im%20wandel%2C%20die%20lernplattform%20moodle%20im%20praxis-einsatz%20ii%2C%20schwerpunktthema%20%E2%80%9Ee-assessment%E2%80%9D%20&amp;source=web&amp;cd=1&amp;ved=0CBgQFjAA&amp;url=http%3A%2F%2Fwww.bfh.ch%2Fcampus%2Fhochschuldidaktik-e-learning%2Fpublikationen.html%3Fno_cache%3D1%26cid%3D4898%26did%3D3015%26sechash%3D6ad5e7cb&amp;ei=SknbTrPTHIy6-AbtmuGtAQ&amp;usg=AFQjCNE2UXakRRVYl81VgrCO95GSMR6XxQ</a:t>
            </a:r>
            <a:r>
              <a:rPr lang="pl-PL" sz="1100" dirty="0"/>
              <a:t> (2. 12. 2011)</a:t>
            </a:r>
            <a:endParaRPr lang="sl-SI" sz="1100" dirty="0"/>
          </a:p>
          <a:p>
            <a:pPr>
              <a:buFont typeface="Arial" pitchFamily="34" charset="0"/>
              <a:buChar char="•"/>
              <a:defRPr/>
            </a:pPr>
            <a:r>
              <a:rPr lang="pl-PL" sz="1100" dirty="0"/>
              <a:t>Rebolj, V. (2010): Z informacijsko tehnologijo od tihega k glasnemu znanju – pomen avtoriziranega e-testa pri merjenju znanja. V: Vzgoja in izobraževane v informacijski družbi: zbornik konference. Ljubljana: Ministrstvo Republike slovenije za šolstvo in šport, Institut Jožef Stefan, Zavod Republike Slovenije za šolstvo, Fakulteta za organizacijske vede.</a:t>
            </a:r>
            <a:endParaRPr lang="sl-SI" sz="1100" dirty="0"/>
          </a:p>
          <a:p>
            <a:pPr>
              <a:buFont typeface="Arial" pitchFamily="34" charset="0"/>
              <a:buChar char="•"/>
              <a:defRPr/>
            </a:pPr>
            <a:r>
              <a:rPr lang="pl-PL" sz="1100" u="sng" dirty="0">
                <a:hlinkClick r:id="rId5"/>
              </a:rPr>
              <a:t>www.mpfs.de/?id=244</a:t>
            </a:r>
            <a:r>
              <a:rPr lang="pl-PL" sz="1100" dirty="0"/>
              <a:t> (2. 12. 2011)</a:t>
            </a:r>
            <a:endParaRPr lang="sl-SI" sz="1100" dirty="0"/>
          </a:p>
          <a:p>
            <a:pPr>
              <a:buFont typeface="Arial" pitchFamily="34" charset="0"/>
              <a:buChar char="•"/>
              <a:defRPr/>
            </a:pPr>
            <a:r>
              <a:rPr lang="pl-PL" sz="1100" u="sng" dirty="0">
                <a:hlinkClick r:id="rId6"/>
              </a:rPr>
              <a:t>http://raziskavacrp.uni-mb.si/rezultati-os/</a:t>
            </a:r>
            <a:r>
              <a:rPr lang="pl-PL" sz="1100" dirty="0"/>
              <a:t>  (1. 12. 2011)</a:t>
            </a:r>
            <a:endParaRPr lang="sl-SI" sz="1100" dirty="0"/>
          </a:p>
          <a:p>
            <a:pPr>
              <a:buFont typeface="Arial" pitchFamily="34" charset="0"/>
              <a:buChar char="•"/>
              <a:defRPr/>
            </a:pPr>
            <a:r>
              <a:rPr lang="pl-PL" sz="1100" u="sng" dirty="0">
                <a:hlinkClick r:id="rId7"/>
              </a:rPr>
              <a:t>http://raziskavacrp.uni-mb.si/rezultati-ss/</a:t>
            </a:r>
            <a:r>
              <a:rPr lang="pl-PL" sz="1100" dirty="0"/>
              <a:t> (1. 12. 2011)</a:t>
            </a:r>
            <a:endParaRPr lang="sl-SI" sz="1100" dirty="0"/>
          </a:p>
          <a:p>
            <a:pPr>
              <a:buFont typeface="Arial" pitchFamily="34" charset="0"/>
              <a:buChar char="•"/>
              <a:defRPr/>
            </a:pPr>
            <a:r>
              <a:rPr lang="pl-PL" sz="1100" dirty="0"/>
              <a:t>Žveglič, M. (2010): Izhodišča za preverjanje zmožnosti v e-učnem okolju.  </a:t>
            </a:r>
            <a:r>
              <a:rPr lang="pl-PL" sz="1100" u="sng" dirty="0">
                <a:hlinkClick r:id="rId8"/>
              </a:rPr>
              <a:t>http://skupnost.sio.si/course/view.php?id=1696</a:t>
            </a:r>
            <a:r>
              <a:rPr lang="pl-PL" sz="1100" dirty="0"/>
              <a:t>  (10. 12. 2010)</a:t>
            </a:r>
            <a:endParaRPr lang="sl-SI" sz="1100" dirty="0"/>
          </a:p>
          <a:p>
            <a:pPr marL="0" indent="0">
              <a:buFont typeface="Arial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76300"/>
            <a:ext cx="2951162" cy="792163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Slikovni viri: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0385C647-3516-474C-8315-BB5BA4F112FC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8677" name="Ograda vsebine 1"/>
          <p:cNvSpPr>
            <a:spLocks noGrp="1"/>
          </p:cNvSpPr>
          <p:nvPr>
            <p:ph idx="1"/>
          </p:nvPr>
        </p:nvSpPr>
        <p:spPr>
          <a:xfrm>
            <a:off x="520700" y="1687513"/>
            <a:ext cx="8443913" cy="4262437"/>
          </a:xfrm>
        </p:spPr>
        <p:txBody>
          <a:bodyPr/>
          <a:lstStyle/>
          <a:p>
            <a:pPr>
              <a:defRPr/>
            </a:pPr>
            <a:r>
              <a:rPr lang="sl-SI" sz="1100" dirty="0" smtClean="0"/>
              <a:t>http://t0.gstatic.com/images?q=tbn:ANd9GcSm27XyZrSAJ1q_jPcBu-zyW5e__IcIbB-lU_3g3N-4iUrMqCCJsT6jZp0</a:t>
            </a:r>
            <a:r>
              <a:rPr lang="sl-SI" sz="1100" dirty="0"/>
              <a:t> </a:t>
            </a:r>
            <a:r>
              <a:rPr lang="sl-SI" sz="1100" dirty="0" smtClean="0"/>
              <a:t> (2. 3. 2012)</a:t>
            </a:r>
          </a:p>
          <a:p>
            <a:pPr>
              <a:defRPr/>
            </a:pPr>
            <a:r>
              <a:rPr lang="sl-SI" sz="1100" dirty="0" smtClean="0"/>
              <a:t>http://www.cambridgeesol.org/assets/img/content/preparation/0-computerExam.png (3. 3. 2012)</a:t>
            </a:r>
          </a:p>
          <a:p>
            <a:pPr>
              <a:defRPr/>
            </a:pPr>
            <a:r>
              <a:rPr lang="sl-SI" sz="1100" dirty="0" smtClean="0"/>
              <a:t>http://www.prayerthoughts.com/prayerthoughts/Prophecy/images/pt476_stick_figure_question_answer.gif  (3. 3. 2012)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sl-SI" sz="1100" dirty="0" smtClean="0">
                <a:ea typeface="+mn-ea"/>
                <a:cs typeface="+mn-cs"/>
              </a:rPr>
              <a:t>http://us.cdn2.123rf.com/168nwm/ratoca/ratoca1104/ratoca110400056/9415880-signs-indicating-true-or-false.jpg (3. 3. 2012)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sl-SI" sz="1100" dirty="0" smtClean="0">
                <a:ea typeface="+mn-ea"/>
                <a:cs typeface="+mn-cs"/>
              </a:rPr>
              <a:t>http://cdn2.fotosearch.com/bthumb/CSP/CSP316/k3161281.jpg  (3. 3. 2012)</a:t>
            </a:r>
            <a:endParaRPr lang="sl-SI" sz="1100" dirty="0">
              <a:ea typeface="+mn-ea"/>
              <a:cs typeface="+mn-cs"/>
            </a:endParaRPr>
          </a:p>
          <a:p>
            <a:pPr>
              <a:defRPr/>
            </a:pPr>
            <a:r>
              <a:rPr lang="sl-SI" sz="1100" dirty="0" smtClean="0"/>
              <a:t>http://www.leoninum.org/wordpress/wp-content/uploads/2012/02/moodle.jpg  (3. 3. 2012)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sl-SI" sz="1100" dirty="0">
                <a:ea typeface="+mn-ea"/>
                <a:cs typeface="+mn-cs"/>
              </a:rPr>
              <a:t>http://</a:t>
            </a:r>
            <a:r>
              <a:rPr lang="sl-SI" sz="1100" dirty="0" smtClean="0">
                <a:ea typeface="+mn-ea"/>
                <a:cs typeface="+mn-cs"/>
              </a:rPr>
              <a:t>www.istockphoto.com/file_thumbview_approve/7411719/2/istockphoto_7411719-correct.jpg (3. 3. 2012)</a:t>
            </a:r>
            <a:endParaRPr lang="sl-SI" sz="1100" dirty="0">
              <a:ea typeface="+mn-ea"/>
              <a:cs typeface="+mn-cs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sl-SI" sz="1100" dirty="0" smtClean="0"/>
              <a:t>http://www.orgenda.de/img/newsletter/DAILY/051022.gif </a:t>
            </a:r>
            <a:r>
              <a:rPr lang="sl-SI" sz="1100" dirty="0"/>
              <a:t>(3. 3. 2012</a:t>
            </a:r>
            <a:r>
              <a:rPr lang="sl-SI" sz="1100" dirty="0" smtClean="0"/>
              <a:t>)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sl-SI" sz="1100" dirty="0" smtClean="0"/>
              <a:t>http://kwiksurveys.com/results-overview.php?survey_ID=IOKDHG_a8a8de81  (3.3. </a:t>
            </a:r>
            <a:r>
              <a:rPr lang="sl-SI" sz="1100" smtClean="0"/>
              <a:t>2012)</a:t>
            </a:r>
            <a:endParaRPr lang="sl-SI" sz="1100" dirty="0"/>
          </a:p>
          <a:p>
            <a:pPr>
              <a:defRPr/>
            </a:pPr>
            <a:endParaRPr lang="sl-SI" sz="1100" dirty="0" smtClean="0"/>
          </a:p>
          <a:p>
            <a:pPr>
              <a:defRPr/>
            </a:pPr>
            <a:endParaRPr lang="sl-SI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>
              <a:solidFill>
                <a:schemeClr val="bg2"/>
              </a:solidFill>
            </a:endParaRPr>
          </a:p>
          <a:p>
            <a:pPr eaLnBrk="1" hangingPunct="1"/>
            <a:fld id="{FF08C798-BEA5-461E-86FE-1F4AC987959A}" type="slidenum">
              <a:rPr lang="en-US" smtClean="0">
                <a:solidFill>
                  <a:schemeClr val="bg2"/>
                </a:solidFill>
              </a:rPr>
              <a:pPr eaLnBrk="1" hangingPunct="1"/>
              <a:t>22</a:t>
            </a:fld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rada vsebine 6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507288" cy="530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1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5FC32B34-3C84-4362-8E25-E7D9AE91D699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12B73139-F0C1-4673-BC8D-B6E9D5BAE1B5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graphicFrame>
        <p:nvGraphicFramePr>
          <p:cNvPr id="13" name="Ograda vsebine 6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507288" cy="494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Za katere namene uporabljamo e-testiranje?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0988" y="2349500"/>
            <a:ext cx="8229600" cy="3167063"/>
          </a:xfrm>
        </p:spPr>
        <p:txBody>
          <a:bodyPr/>
          <a:lstStyle/>
          <a:p>
            <a:r>
              <a:rPr lang="sl-SI" smtClean="0"/>
              <a:t>diagnosticiranje znanja</a:t>
            </a:r>
          </a:p>
          <a:p>
            <a:r>
              <a:rPr lang="sl-SI" smtClean="0"/>
              <a:t>merjenje znanja za pridobitev ocene</a:t>
            </a:r>
          </a:p>
          <a:p>
            <a:r>
              <a:rPr lang="sl-SI" smtClean="0"/>
              <a:t>certificiranje znanja</a:t>
            </a:r>
          </a:p>
        </p:txBody>
      </p:sp>
      <p:sp>
        <p:nvSpPr>
          <p:cNvPr id="29700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A9E54FEF-653F-4F37-B4C3-C29F41E7F86E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29701" name="Picture 4" descr="http://www.prayerthoughts.com/prayerthoughts/Prophecy/images/pt476_stick_figure_question_answe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41300"/>
            <a:ext cx="10350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Najpogostejše oblike e-testov pri učenju: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0988" y="2349500"/>
            <a:ext cx="3570287" cy="3167063"/>
          </a:xfrm>
        </p:spPr>
        <p:txBody>
          <a:bodyPr/>
          <a:lstStyle/>
          <a:p>
            <a:r>
              <a:rPr lang="sl-SI" smtClean="0"/>
              <a:t>predtest</a:t>
            </a:r>
          </a:p>
          <a:p>
            <a:r>
              <a:rPr lang="sl-SI" smtClean="0"/>
              <a:t>motivacijski test</a:t>
            </a:r>
          </a:p>
          <a:p>
            <a:r>
              <a:rPr lang="sl-SI" smtClean="0"/>
              <a:t>diagnostični test</a:t>
            </a:r>
          </a:p>
        </p:txBody>
      </p:sp>
      <p:sp>
        <p:nvSpPr>
          <p:cNvPr id="30724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5FC13023-DF77-48D5-9A48-14B3E49D5773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5"/>
          <a:stretch>
            <a:fillRect/>
          </a:stretch>
        </p:blipFill>
        <p:spPr bwMode="auto">
          <a:xfrm>
            <a:off x="6588125" y="1989138"/>
            <a:ext cx="2054225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280225" y="908720"/>
          <a:ext cx="818020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96E591EA-880D-400C-82C1-4A7752461EE5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5138" y="836613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Značilnosti avtomatiziranega e-testiranja: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0988" y="1628775"/>
            <a:ext cx="8251825" cy="3887788"/>
          </a:xfrm>
        </p:spPr>
        <p:txBody>
          <a:bodyPr/>
          <a:lstStyle/>
          <a:p>
            <a:r>
              <a:rPr lang="sl-SI" smtClean="0"/>
              <a:t>živi ocenjevalec ni potreben,</a:t>
            </a:r>
          </a:p>
          <a:p>
            <a:r>
              <a:rPr lang="sl-SI" smtClean="0"/>
              <a:t>večji poudarek na sestavljanju nalog in na testni proceduri (pedagoško in tehnično znanje),</a:t>
            </a:r>
          </a:p>
          <a:p>
            <a:r>
              <a:rPr lang="sl-SI" smtClean="0"/>
              <a:t>večja objektivnost ocenjevanja,</a:t>
            </a:r>
          </a:p>
          <a:p>
            <a:r>
              <a:rPr lang="sl-SI" smtClean="0"/>
              <a:t>odsotnost človeškega faktorja.</a:t>
            </a:r>
          </a:p>
        </p:txBody>
      </p:sp>
      <p:sp>
        <p:nvSpPr>
          <p:cNvPr id="32772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270DD625-4B4A-4E72-AC1F-67AA7EF9751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rada vsebine 5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487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/>
          </a:p>
          <a:p>
            <a:pPr eaLnBrk="1" hangingPunct="1"/>
            <a:fld id="{028AACCD-F249-4E7D-9993-11E95596C74A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9" name="Puščica gor 8"/>
          <p:cNvSpPr/>
          <p:nvPr/>
        </p:nvSpPr>
        <p:spPr>
          <a:xfrm>
            <a:off x="6956425" y="1770063"/>
            <a:ext cx="487363" cy="5270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sl-SI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5540452" y="332656"/>
            <a:ext cx="3319677" cy="126056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sl-SI" sz="2000" b="1" dirty="0"/>
              <a:t>večja skupna </a:t>
            </a:r>
            <a:r>
              <a:rPr lang="sl-SI" sz="2000" b="1" dirty="0" err="1"/>
              <a:t>validnost</a:t>
            </a:r>
            <a:r>
              <a:rPr lang="sl-SI" sz="2000" b="1" dirty="0"/>
              <a:t> testiranja znanja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</p:bld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917</TotalTime>
  <Words>794</Words>
  <Application>Microsoft Office PowerPoint</Application>
  <PresentationFormat>Diaprojekcija na zaslonu (4:3)</PresentationFormat>
  <Paragraphs>161</Paragraphs>
  <Slides>22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Calibri</vt:lpstr>
      <vt:lpstr>Symbol</vt:lpstr>
      <vt:lpstr>arnes_presentation_slo</vt:lpstr>
      <vt:lpstr>E-vrednotenje znanja pri pouku nemščine</vt:lpstr>
      <vt:lpstr>Zakaj e-vrednotiti?</vt:lpstr>
      <vt:lpstr>PowerPointova predstavitev</vt:lpstr>
      <vt:lpstr>PowerPointova predstavitev</vt:lpstr>
      <vt:lpstr>Za katere namene uporabljamo e-testiranje?</vt:lpstr>
      <vt:lpstr>Najpogostejše oblike e-testov pri učenju:</vt:lpstr>
      <vt:lpstr>PowerPointova predstavitev</vt:lpstr>
      <vt:lpstr>Značilnosti avtomatiziranega e-testiranja:</vt:lpstr>
      <vt:lpstr>PowerPointova predstavitev</vt:lpstr>
      <vt:lpstr>Primer: Delež ocen pri predmetu Izdelava spletnih strani</vt:lpstr>
      <vt:lpstr>PowerPointova predstavitev</vt:lpstr>
      <vt:lpstr>E-vrednotenje znanja pri pouku nemščine v spletnem učnem okolju Moodle  zakaj? </vt:lpstr>
      <vt:lpstr>E-vrednotenje znanja pri pouku nemščine  zakaj? </vt:lpstr>
      <vt:lpstr>E-vrednotenje znanja pri pouku nemščine  kako?</vt:lpstr>
      <vt:lpstr>Primer učne poti v SU: Poklici in hobiji</vt:lpstr>
      <vt:lpstr>Avtomatizirani e-predtest s korekcijo ocene  pravila testiranja</vt:lpstr>
      <vt:lpstr>PREDNOSTI:</vt:lpstr>
      <vt:lpstr>Iskanje možnih rešitev pri reševanju  e-predtesta</vt:lpstr>
      <vt:lpstr>E-testiranje  DA ali NE?</vt:lpstr>
      <vt:lpstr>Literatura</vt:lpstr>
      <vt:lpstr>Slikovni viri:</vt:lpstr>
      <vt:lpstr>PowerPointova predstavitev</vt:lpstr>
    </vt:vector>
  </TitlesOfParts>
  <Company>ARNES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natasa</cp:lastModifiedBy>
  <cp:revision>92</cp:revision>
  <dcterms:created xsi:type="dcterms:W3CDTF">2007-04-11T10:22:40Z</dcterms:created>
  <dcterms:modified xsi:type="dcterms:W3CDTF">2012-03-22T16:41:12Z</dcterms:modified>
</cp:coreProperties>
</file>