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9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0" r:id="rId11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EB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1" d="100"/>
          <a:sy n="91" d="100"/>
        </p:scale>
        <p:origin x="-3738" y="-108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2539C3B-BF42-453C-AEF8-15FF219AC159}" type="datetimeFigureOut">
              <a:rPr lang="sl-SI"/>
              <a:pPr>
                <a:defRPr/>
              </a:pPr>
              <a:t>6.3.2012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C0B2946-1425-4029-9232-C5092198DAA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F1C70898-6DBF-4901-B4A5-F80F2BC08F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6408712" cy="648072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11560" y="2492896"/>
            <a:ext cx="6121400" cy="432047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2147"/>
            <a:ext cx="8229600" cy="38671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AD9B7A56-F80B-4D92-ACAC-B3C009B7C9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7298"/>
            <a:ext cx="2057400" cy="45863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7298"/>
            <a:ext cx="6019800" cy="4586302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CD1FDC29-872B-4FAA-8549-4774E7589C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2038844D-39A7-4C14-9632-BB5358A37B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2147"/>
            <a:ext cx="8229600" cy="3867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00F63B16-5997-47DE-94F7-6BEB3D67B8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627313" y="476250"/>
            <a:ext cx="6048375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D2E53200-769A-4105-B21B-4A7F60B774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933C34FC-1E21-442D-99D6-7D2254B620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7489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114659"/>
            <a:ext cx="4040188" cy="28146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7489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114659"/>
            <a:ext cx="4041775" cy="28146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CE470D43-0237-4283-A609-F142F31ACC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25C6D4C4-86DB-40AE-9B5F-04B596A998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D65807B9-D1EF-48E4-BF52-E65FE6F387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4423"/>
            <a:ext cx="5111750" cy="47149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76473"/>
            <a:ext cx="3008313" cy="35528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B1188D0A-4FFB-42D9-BEDC-DDBE0EC8A4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2555776" y="476672"/>
            <a:ext cx="6120631" cy="360362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D26E3B1A-B60B-4FBE-A1C0-34CD6C3CF0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357297"/>
            <a:ext cx="5486400" cy="33702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619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269C357A-B12F-4AA4-98F2-99CAE4AF51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2147"/>
            <a:ext cx="8229600" cy="38671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6289BBCB-E3AF-4A0E-B493-EA92CB2701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7298"/>
            <a:ext cx="2057400" cy="45863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7298"/>
            <a:ext cx="6019800" cy="45863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5524B2E3-3D30-423E-8DAC-04D643F1DA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08077"/>
            <a:ext cx="8204200" cy="7921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8844"/>
            <a:ext cx="8229600" cy="3900486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A7AEBE8F-4A76-467A-B3EA-5E0AB95F0A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E5888C06-6C6E-484D-B2D9-FE15C79AE4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85725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716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711440"/>
            <a:ext cx="4040188" cy="32178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716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711440"/>
            <a:ext cx="4041775" cy="32178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03FEBAF2-7E1D-4C83-8012-149593087C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20581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156C174F-500E-4683-845A-F48E9A9B1C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A2F88386-1A62-44A8-ACD4-7444E36EA3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4423"/>
            <a:ext cx="5111750" cy="47149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76473"/>
            <a:ext cx="3008313" cy="35528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20581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A1E1E5F2-1DA2-43C2-B4A5-09B24028E1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4421"/>
            <a:ext cx="5486400" cy="35131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619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25E6127E-D227-400C-879B-28694898AF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/>
          </p:cNvPicPr>
          <p:nvPr userDrawn="1"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71488" y="981075"/>
            <a:ext cx="82042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19250" y="6357938"/>
            <a:ext cx="554513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 b="1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0B5F4281-18DC-49F5-AE75-2458E22C7C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4" r:id="rId1"/>
    <p:sldLayoutId id="2147484225" r:id="rId2"/>
    <p:sldLayoutId id="2147484226" r:id="rId3"/>
    <p:sldLayoutId id="2147484227" r:id="rId4"/>
    <p:sldLayoutId id="2147484228" r:id="rId5"/>
    <p:sldLayoutId id="2147484229" r:id="rId6"/>
    <p:sldLayoutId id="2147484230" r:id="rId7"/>
    <p:sldLayoutId id="2147484231" r:id="rId8"/>
    <p:sldLayoutId id="2147484232" r:id="rId9"/>
    <p:sldLayoutId id="2147484233" r:id="rId10"/>
    <p:sldLayoutId id="2147484234" r:id="rId11"/>
    <p:sldLayoutId id="2147484235" r:id="rId12"/>
    <p:sldLayoutId id="2147484236" r:id="rId13"/>
    <p:sldLayoutId id="2147484237" r:id="rId14"/>
    <p:sldLayoutId id="2147484238" r:id="rId15"/>
    <p:sldLayoutId id="2147484239" r:id="rId16"/>
    <p:sldLayoutId id="2147484240" r:id="rId17"/>
    <p:sldLayoutId id="2147484241" r:id="rId18"/>
    <p:sldLayoutId id="2147484242" r:id="rId19"/>
    <p:sldLayoutId id="2147484243" r:id="rId20"/>
    <p:sldLayoutId id="2147484244" r:id="rId21"/>
    <p:sldLayoutId id="2147484245" r:id="rId22"/>
    <p:sldLayoutId id="2147484246" r:id="rId2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>
          <a:solidFill>
            <a:srgbClr val="7F7F7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7F7F7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7F7F7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7F7F7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7F7F7F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5"/>
          <p:cNvSpPr>
            <a:spLocks noGrp="1"/>
          </p:cNvSpPr>
          <p:nvPr>
            <p:ph type="ctrTitle"/>
          </p:nvPr>
        </p:nvSpPr>
        <p:spPr>
          <a:xfrm>
            <a:off x="611560" y="1772816"/>
            <a:ext cx="7632848" cy="1584176"/>
          </a:xfrm>
        </p:spPr>
        <p:txBody>
          <a:bodyPr/>
          <a:lstStyle/>
          <a:p>
            <a:r>
              <a:rPr lang="sl-SI" dirty="0" smtClean="0"/>
              <a:t>DVIG UGLEDA ŠOLE S POMOČJO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APLIKACIJE </a:t>
            </a:r>
            <a:r>
              <a:rPr lang="sl-SI" dirty="0" smtClean="0"/>
              <a:t>ZA MASOVNO OBVEŠČANJE</a:t>
            </a:r>
            <a:br>
              <a:rPr lang="sl-SI" dirty="0" smtClean="0"/>
            </a:br>
            <a:endParaRPr lang="sl-SI" dirty="0" smtClean="0"/>
          </a:p>
        </p:txBody>
      </p:sp>
      <p:sp>
        <p:nvSpPr>
          <p:cNvPr id="25603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23528" y="2780928"/>
            <a:ext cx="3024336" cy="1224136"/>
          </a:xfrm>
        </p:spPr>
        <p:txBody>
          <a:bodyPr/>
          <a:lstStyle/>
          <a:p>
            <a:r>
              <a:rPr lang="sl-SI" dirty="0" smtClean="0"/>
              <a:t>Metka Uršič</a:t>
            </a:r>
          </a:p>
          <a:p>
            <a:r>
              <a:rPr lang="sl-SI" dirty="0" smtClean="0"/>
              <a:t>Boštjan Papež</a:t>
            </a:r>
          </a:p>
          <a:p>
            <a:r>
              <a:rPr lang="sl-SI" dirty="0" smtClean="0"/>
              <a:t>Polonca </a:t>
            </a:r>
            <a:r>
              <a:rPr lang="sl-SI" dirty="0" smtClean="0"/>
              <a:t>T</a:t>
            </a:r>
            <a:r>
              <a:rPr lang="sl-SI" dirty="0" smtClean="0"/>
              <a:t>ratar Božič</a:t>
            </a:r>
            <a:endParaRPr lang="sl-SI" dirty="0" smtClean="0"/>
          </a:p>
        </p:txBody>
      </p:sp>
      <p:pic>
        <p:nvPicPr>
          <p:cNvPr id="6" name="Slika 5" descr="default_freddi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3501008"/>
            <a:ext cx="2130681" cy="2405426"/>
          </a:xfrm>
          <a:prstGeom prst="rect">
            <a:avLst/>
          </a:prstGeom>
        </p:spPr>
      </p:pic>
      <p:pic>
        <p:nvPicPr>
          <p:cNvPr id="7" name="Slika 6" descr="new_teal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63888" y="4005064"/>
            <a:ext cx="2088232" cy="522058"/>
          </a:xfrm>
          <a:prstGeom prst="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>
              <a:rot lat="0" lon="0" rev="1800000"/>
            </a:lightRig>
          </a:scene3d>
          <a:sp3d extrusionH="114300" contourW="12700">
            <a:bevelB w="38100"/>
            <a:extrusionClr>
              <a:schemeClr val="tx1"/>
            </a:extrusionClr>
            <a:contourClr>
              <a:schemeClr val="bg1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27651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0" y="6429375"/>
            <a:ext cx="8207375" cy="428625"/>
          </a:xfrm>
          <a:noFill/>
        </p:spPr>
        <p:txBody>
          <a:bodyPr/>
          <a:lstStyle/>
          <a:p>
            <a:endParaRPr lang="sl-SI" smtClean="0"/>
          </a:p>
          <a:p>
            <a:fld id="{2A6B5928-3F69-4B5A-9B98-22371153E71E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1208088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sl-SI" dirty="0" smtClean="0"/>
              <a:t>ZAKAJ DVIG UGLEDA?</a:t>
            </a:r>
            <a:endParaRPr lang="sl-SI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28825"/>
            <a:ext cx="8229600" cy="3900488"/>
          </a:xfrm>
        </p:spPr>
        <p:txBody>
          <a:bodyPr/>
          <a:lstStyle/>
          <a:p>
            <a:pPr eaLnBrk="1" hangingPunct="1"/>
            <a:r>
              <a:rPr lang="sl-SI" dirty="0" smtClean="0"/>
              <a:t>OZNAKA “CIGANSKA ŠOLA”</a:t>
            </a:r>
            <a:endParaRPr lang="sl-SI" dirty="0" smtClean="0"/>
          </a:p>
          <a:p>
            <a:pPr eaLnBrk="1" hangingPunct="1"/>
            <a:r>
              <a:rPr lang="sl-SI" dirty="0" smtClean="0"/>
              <a:t>NEZADOVOLJSTVO DELAVCEV</a:t>
            </a:r>
            <a:endParaRPr lang="sl-SI" dirty="0" smtClean="0"/>
          </a:p>
          <a:p>
            <a:pPr eaLnBrk="1" hangingPunct="1"/>
            <a:r>
              <a:rPr lang="sl-SI" dirty="0" smtClean="0"/>
              <a:t>UGLED JE PODLAGA ZA SPREJMANJE ODLOČITEV</a:t>
            </a:r>
          </a:p>
          <a:p>
            <a:pPr eaLnBrk="1" hangingPunct="1"/>
            <a:r>
              <a:rPr lang="sl-SI" dirty="0" smtClean="0"/>
              <a:t>UPAD VPISA</a:t>
            </a:r>
          </a:p>
          <a:p>
            <a:pPr eaLnBrk="1" hangingPunct="1"/>
            <a:r>
              <a:rPr lang="sl-SI" dirty="0" smtClean="0"/>
              <a:t>ŽELJA, DA STVARI PREMAKNEMO NA BOJE</a:t>
            </a:r>
          </a:p>
          <a:p>
            <a:pPr eaLnBrk="1" hangingPunct="1"/>
            <a:endParaRPr lang="sl-SI" dirty="0" smtClean="0"/>
          </a:p>
          <a:p>
            <a:pPr eaLnBrk="1" hangingPunct="1">
              <a:buNone/>
            </a:pPr>
            <a:endParaRPr lang="en-US" dirty="0" smtClean="0"/>
          </a:p>
        </p:txBody>
      </p:sp>
      <p:sp>
        <p:nvSpPr>
          <p:cNvPr id="26628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l-SI" sz="1100" dirty="0" smtClean="0"/>
              <a:t>DVIG UGLEDA ŠOLE S POMOČJO </a:t>
            </a:r>
            <a:br>
              <a:rPr lang="sl-SI" sz="1100" dirty="0" smtClean="0"/>
            </a:br>
            <a:r>
              <a:rPr lang="sl-SI" sz="1100" dirty="0" smtClean="0"/>
              <a:t>APLIKACIJE ZA MASOVNO OBVEŠČANJE</a:t>
            </a:r>
          </a:p>
        </p:txBody>
      </p:sp>
      <p:sp>
        <p:nvSpPr>
          <p:cNvPr id="266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EAFABF4F-5546-4636-AED1-42A36C888D84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1208088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sl-SI" dirty="0" smtClean="0"/>
              <a:t>RESEN PROBLEM – RESEN PRISTOP</a:t>
            </a:r>
            <a:endParaRPr lang="sl-SI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28825"/>
            <a:ext cx="8229600" cy="3900488"/>
          </a:xfrm>
        </p:spPr>
        <p:txBody>
          <a:bodyPr/>
          <a:lstStyle/>
          <a:p>
            <a:pPr eaLnBrk="1" hangingPunct="1"/>
            <a:r>
              <a:rPr lang="sl-SI" dirty="0" smtClean="0"/>
              <a:t>POSVET S STOKOVNJAKOM</a:t>
            </a:r>
            <a:endParaRPr lang="sl-SI" dirty="0" smtClean="0"/>
          </a:p>
          <a:p>
            <a:pPr eaLnBrk="1" hangingPunct="1"/>
            <a:r>
              <a:rPr lang="sl-SI" dirty="0" smtClean="0"/>
              <a:t>LITERATURA</a:t>
            </a:r>
            <a:endParaRPr lang="sl-SI" dirty="0" smtClean="0"/>
          </a:p>
          <a:p>
            <a:pPr eaLnBrk="1" hangingPunct="1"/>
            <a:r>
              <a:rPr lang="sl-SI" dirty="0" smtClean="0"/>
              <a:t>CILJ</a:t>
            </a:r>
            <a:endParaRPr lang="sl-SI" dirty="0" smtClean="0"/>
          </a:p>
          <a:p>
            <a:pPr eaLnBrk="1" hangingPunct="1"/>
            <a:r>
              <a:rPr lang="sl-SI" dirty="0" smtClean="0"/>
              <a:t>DEJAVNOSTI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6628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l-SI" sz="1100" dirty="0" smtClean="0"/>
              <a:t>DVIG UGLEDA ŠOLE S POMOČJO </a:t>
            </a:r>
            <a:br>
              <a:rPr lang="sl-SI" sz="1100" dirty="0" smtClean="0"/>
            </a:br>
            <a:r>
              <a:rPr lang="sl-SI" sz="1100" dirty="0" smtClean="0"/>
              <a:t>APLIKACIJE ZA MASOVNO OBVEŠČANJE</a:t>
            </a:r>
          </a:p>
        </p:txBody>
      </p:sp>
      <p:sp>
        <p:nvSpPr>
          <p:cNvPr id="266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EAFABF4F-5546-4636-AED1-42A36C888D84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1208088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sl-SI" dirty="0" smtClean="0"/>
              <a:t>DEJSTVA</a:t>
            </a:r>
            <a:endParaRPr lang="sl-SI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28825"/>
            <a:ext cx="8229600" cy="3900488"/>
          </a:xfrm>
        </p:spPr>
        <p:txBody>
          <a:bodyPr/>
          <a:lstStyle/>
          <a:p>
            <a:pPr eaLnBrk="1" hangingPunct="1"/>
            <a:r>
              <a:rPr lang="sl-SI" dirty="0" smtClean="0"/>
              <a:t>NALEPKA OSTAJA</a:t>
            </a:r>
          </a:p>
          <a:p>
            <a:pPr eaLnBrk="1" hangingPunct="1"/>
            <a:r>
              <a:rPr lang="sl-SI" dirty="0" smtClean="0"/>
              <a:t>OBSTOJEČEGA STANJ SE NE DA SANIRATI</a:t>
            </a:r>
          </a:p>
          <a:p>
            <a:pPr eaLnBrk="1" hangingPunct="1"/>
            <a:r>
              <a:rPr lang="sl-SI" dirty="0" smtClean="0"/>
              <a:t>MODELA ZA JAVNE USTANOVE NI</a:t>
            </a:r>
            <a:endParaRPr lang="sl-SI" dirty="0" smtClean="0"/>
          </a:p>
          <a:p>
            <a:pPr eaLnBrk="1" hangingPunct="1">
              <a:buNone/>
            </a:pPr>
            <a:endParaRPr lang="sl-SI" dirty="0" smtClean="0"/>
          </a:p>
          <a:p>
            <a:pPr eaLnBrk="1" hangingPunct="1"/>
            <a:r>
              <a:rPr lang="sl-SI" dirty="0" smtClean="0"/>
              <a:t>IZGRADITI NOVO IDANTITETO</a:t>
            </a:r>
          </a:p>
          <a:p>
            <a:pPr eaLnBrk="1" hangingPunct="1"/>
            <a:r>
              <a:rPr lang="sl-SI" dirty="0" smtClean="0"/>
              <a:t>AKTIVNO</a:t>
            </a:r>
          </a:p>
          <a:p>
            <a:pPr eaLnBrk="1" hangingPunct="1"/>
            <a:r>
              <a:rPr lang="sl-SI" dirty="0" smtClean="0"/>
              <a:t>NAČRTNO</a:t>
            </a:r>
            <a:endParaRPr lang="sl-SI" dirty="0" smtClean="0"/>
          </a:p>
        </p:txBody>
      </p:sp>
      <p:sp>
        <p:nvSpPr>
          <p:cNvPr id="26628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l-SI" sz="1100" dirty="0" smtClean="0"/>
              <a:t>DVIG UGLEDA ŠOLE S POMOČJO </a:t>
            </a:r>
            <a:br>
              <a:rPr lang="sl-SI" sz="1100" dirty="0" smtClean="0"/>
            </a:br>
            <a:r>
              <a:rPr lang="sl-SI" sz="1100" dirty="0" smtClean="0"/>
              <a:t>APLIKACIJE ZA MASOVNO OBVEŠČANJE</a:t>
            </a:r>
          </a:p>
        </p:txBody>
      </p:sp>
      <p:sp>
        <p:nvSpPr>
          <p:cNvPr id="266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EAFABF4F-5546-4636-AED1-42A36C888D84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1208088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sl-SI" dirty="0" smtClean="0"/>
              <a:t>CILJI</a:t>
            </a:r>
            <a:endParaRPr lang="sl-SI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28825"/>
            <a:ext cx="8229600" cy="3900488"/>
          </a:xfrm>
        </p:spPr>
        <p:txBody>
          <a:bodyPr/>
          <a:lstStyle/>
          <a:p>
            <a:pPr eaLnBrk="1" hangingPunct="1">
              <a:buNone/>
            </a:pPr>
            <a:endParaRPr lang="sl-SI" dirty="0" smtClean="0"/>
          </a:p>
          <a:p>
            <a:pPr algn="ctr" eaLnBrk="1" hangingPunct="1"/>
            <a:r>
              <a:rPr lang="sl-SI" sz="4000" dirty="0" smtClean="0"/>
              <a:t>DVIGNITI UGLED ŠOLE V LUČI NAŠE JAVNOSTI V POZITIVNO SMER</a:t>
            </a:r>
            <a:endParaRPr lang="sl-SI" sz="4000" dirty="0" smtClean="0"/>
          </a:p>
        </p:txBody>
      </p:sp>
      <p:sp>
        <p:nvSpPr>
          <p:cNvPr id="26628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l-SI" sz="1100" dirty="0" smtClean="0"/>
              <a:t>DVIG UGLEDA ŠOLE S POMOČJO </a:t>
            </a:r>
            <a:br>
              <a:rPr lang="sl-SI" sz="1100" dirty="0" smtClean="0"/>
            </a:br>
            <a:r>
              <a:rPr lang="sl-SI" sz="1100" dirty="0" smtClean="0"/>
              <a:t>APLIKACIJE ZA MASOVNO OBVEŠČANJE</a:t>
            </a:r>
          </a:p>
        </p:txBody>
      </p:sp>
      <p:sp>
        <p:nvSpPr>
          <p:cNvPr id="266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EAFABF4F-5546-4636-AED1-42A36C888D84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1208088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sl-SI" dirty="0" smtClean="0"/>
              <a:t>DEJAVNOSTI</a:t>
            </a:r>
            <a:endParaRPr lang="sl-SI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28825"/>
            <a:ext cx="8229600" cy="3900488"/>
          </a:xfrm>
        </p:spPr>
        <p:txBody>
          <a:bodyPr/>
          <a:lstStyle/>
          <a:p>
            <a:pPr eaLnBrk="1" hangingPunct="1"/>
            <a:r>
              <a:rPr lang="sl-SI" dirty="0" smtClean="0"/>
              <a:t>TIM</a:t>
            </a:r>
          </a:p>
          <a:p>
            <a:pPr eaLnBrk="1" hangingPunct="1"/>
            <a:r>
              <a:rPr lang="sl-SI" dirty="0" smtClean="0"/>
              <a:t>NADZOROVATI KVALITETO NOVIC IN FOTOGRAFIJ NA SPLETNI STRANI</a:t>
            </a:r>
          </a:p>
          <a:p>
            <a:pPr eaLnBrk="1" hangingPunct="1"/>
            <a:r>
              <a:rPr lang="sl-SI" dirty="0" smtClean="0"/>
              <a:t>AŽURNOST</a:t>
            </a:r>
          </a:p>
          <a:p>
            <a:pPr eaLnBrk="1" hangingPunct="1"/>
            <a:r>
              <a:rPr lang="sl-SI" dirty="0" smtClean="0"/>
              <a:t>OBJAVLJATI NOVICE V MEDIJIH</a:t>
            </a:r>
          </a:p>
          <a:p>
            <a:pPr eaLnBrk="1" hangingPunct="1"/>
            <a:r>
              <a:rPr lang="sl-SI" dirty="0" smtClean="0"/>
              <a:t>NAŠE JAVNOSTI OBVEŠČATI O AKTIVNOSTIH ŠOLE.</a:t>
            </a:r>
          </a:p>
          <a:p>
            <a:pPr eaLnBrk="1" hangingPunct="1">
              <a:buNone/>
            </a:pPr>
            <a:endParaRPr lang="sl-SI" dirty="0" smtClean="0"/>
          </a:p>
        </p:txBody>
      </p:sp>
      <p:sp>
        <p:nvSpPr>
          <p:cNvPr id="26628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l-SI" sz="1100" dirty="0" smtClean="0"/>
              <a:t>DVIG UGLEDA ŠOLE S POMOČJO </a:t>
            </a:r>
            <a:br>
              <a:rPr lang="sl-SI" sz="1100" dirty="0" smtClean="0"/>
            </a:br>
            <a:r>
              <a:rPr lang="sl-SI" sz="1100" dirty="0" smtClean="0"/>
              <a:t>APLIKACIJE ZA MASOVNO OBVEŠČANJE</a:t>
            </a:r>
          </a:p>
        </p:txBody>
      </p:sp>
      <p:sp>
        <p:nvSpPr>
          <p:cNvPr id="266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EAFABF4F-5546-4636-AED1-42A36C888D84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1208088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sl-SI" dirty="0" smtClean="0"/>
              <a:t>MAILCHIMP</a:t>
            </a:r>
            <a:endParaRPr lang="sl-SI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28825"/>
            <a:ext cx="8229600" cy="3900488"/>
          </a:xfrm>
        </p:spPr>
        <p:txBody>
          <a:bodyPr/>
          <a:lstStyle/>
          <a:p>
            <a:pPr eaLnBrk="1" hangingPunct="1"/>
            <a:r>
              <a:rPr lang="sl-SI" dirty="0" smtClean="0"/>
              <a:t>BREZPLAČEN</a:t>
            </a:r>
          </a:p>
          <a:p>
            <a:pPr lvl="1" eaLnBrk="1" hangingPunct="1"/>
            <a:r>
              <a:rPr lang="sl-SI" dirty="0" smtClean="0"/>
              <a:t>2000 uporabnikov</a:t>
            </a:r>
          </a:p>
          <a:p>
            <a:pPr lvl="1" eaLnBrk="1" hangingPunct="1"/>
            <a:r>
              <a:rPr lang="sl-SI" dirty="0" smtClean="0"/>
              <a:t>12000 pisem mesečno</a:t>
            </a:r>
          </a:p>
          <a:p>
            <a:pPr eaLnBrk="1" hangingPunct="1"/>
            <a:r>
              <a:rPr lang="sl-SI" dirty="0" smtClean="0"/>
              <a:t>INTUITIVEN</a:t>
            </a:r>
          </a:p>
          <a:p>
            <a:pPr eaLnBrk="1" hangingPunct="1"/>
            <a:r>
              <a:rPr lang="sl-SI" dirty="0" smtClean="0"/>
              <a:t>PRILAGODLJIV</a:t>
            </a:r>
          </a:p>
          <a:p>
            <a:pPr eaLnBrk="1" hangingPunct="1"/>
            <a:r>
              <a:rPr lang="sl-SI" dirty="0" smtClean="0"/>
              <a:t>PODPORA UPORABNIKU</a:t>
            </a:r>
          </a:p>
          <a:p>
            <a:pPr eaLnBrk="1" hangingPunct="1"/>
            <a:r>
              <a:rPr lang="sl-SI" dirty="0" smtClean="0"/>
              <a:t>PROFESIONALNI IZGLED</a:t>
            </a:r>
            <a:endParaRPr lang="sl-SI" dirty="0" smtClean="0"/>
          </a:p>
          <a:p>
            <a:pPr eaLnBrk="1" hangingPunct="1">
              <a:buNone/>
            </a:pPr>
            <a:endParaRPr lang="en-US" dirty="0" smtClean="0"/>
          </a:p>
        </p:txBody>
      </p:sp>
      <p:sp>
        <p:nvSpPr>
          <p:cNvPr id="26628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l-SI" sz="1100" dirty="0" smtClean="0"/>
              <a:t>DVIG UGLEDA ŠOLE S POMOČJO </a:t>
            </a:r>
            <a:br>
              <a:rPr lang="sl-SI" sz="1100" dirty="0" smtClean="0"/>
            </a:br>
            <a:r>
              <a:rPr lang="sl-SI" sz="1100" dirty="0" smtClean="0"/>
              <a:t>APLIKACIJE ZA MASOVNO OBVEŠČANJE</a:t>
            </a:r>
          </a:p>
        </p:txBody>
      </p:sp>
      <p:sp>
        <p:nvSpPr>
          <p:cNvPr id="266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EAFABF4F-5546-4636-AED1-42A36C888D84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1208088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sl-SI" dirty="0" smtClean="0"/>
              <a:t>ANALIZA</a:t>
            </a:r>
            <a:endParaRPr lang="sl-SI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28825"/>
            <a:ext cx="8229600" cy="3900488"/>
          </a:xfrm>
        </p:spPr>
        <p:txBody>
          <a:bodyPr/>
          <a:lstStyle/>
          <a:p>
            <a:pPr eaLnBrk="1" hangingPunct="1"/>
            <a:r>
              <a:rPr lang="sl-SI" dirty="0" smtClean="0"/>
              <a:t>KAKO SE JE SPREMENILA SPLETNA SENCA</a:t>
            </a:r>
          </a:p>
          <a:p>
            <a:pPr eaLnBrk="1" hangingPunct="1"/>
            <a:endParaRPr lang="sl-SI" dirty="0" smtClean="0"/>
          </a:p>
          <a:p>
            <a:pPr eaLnBrk="1" hangingPunct="1"/>
            <a:r>
              <a:rPr lang="sl-SI" dirty="0" smtClean="0"/>
              <a:t>KAKŠEN JE ODZIV IN UČINEK OBVEŠČANJA</a:t>
            </a:r>
          </a:p>
          <a:p>
            <a:pPr eaLnBrk="1" hangingPunct="1"/>
            <a:endParaRPr lang="sl-SI" dirty="0" smtClean="0"/>
          </a:p>
          <a:p>
            <a:pPr eaLnBrk="1" hangingPunct="1"/>
            <a:r>
              <a:rPr lang="sl-SI" dirty="0" smtClean="0"/>
              <a:t>KAJ PRIČAKUJEJO STARŠI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6628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l-SI" sz="1100" dirty="0" smtClean="0"/>
              <a:t>DVIG UGLEDA ŠOLE S POMOČJO </a:t>
            </a:r>
            <a:br>
              <a:rPr lang="sl-SI" sz="1100" dirty="0" smtClean="0"/>
            </a:br>
            <a:r>
              <a:rPr lang="sl-SI" sz="1100" dirty="0" smtClean="0"/>
              <a:t>APLIKACIJE ZA MASOVNO OBVEŠČANJE</a:t>
            </a:r>
          </a:p>
        </p:txBody>
      </p:sp>
      <p:sp>
        <p:nvSpPr>
          <p:cNvPr id="266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EAFABF4F-5546-4636-AED1-42A36C888D84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1208088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sl-SI" dirty="0" smtClean="0"/>
              <a:t>NAČRTI</a:t>
            </a:r>
            <a:endParaRPr lang="sl-SI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28825"/>
            <a:ext cx="8229600" cy="3900488"/>
          </a:xfrm>
        </p:spPr>
        <p:txBody>
          <a:bodyPr/>
          <a:lstStyle/>
          <a:p>
            <a:pPr eaLnBrk="1" hangingPunct="1"/>
            <a:r>
              <a:rPr lang="sl-SI" dirty="0" smtClean="0"/>
              <a:t>IZOBRAŽEVANJE</a:t>
            </a:r>
          </a:p>
          <a:p>
            <a:pPr lvl="1" eaLnBrk="1" hangingPunct="1"/>
            <a:r>
              <a:rPr lang="sl-SI" dirty="0" smtClean="0"/>
              <a:t>FOTOGRAFIJA</a:t>
            </a:r>
          </a:p>
          <a:p>
            <a:pPr lvl="1" eaLnBrk="1" hangingPunct="1"/>
            <a:r>
              <a:rPr lang="sl-SI" smtClean="0"/>
              <a:t>SAMOSTOJNA OBJAVA</a:t>
            </a:r>
            <a:endParaRPr lang="sl-SI" dirty="0" smtClean="0"/>
          </a:p>
          <a:p>
            <a:pPr eaLnBrk="1" hangingPunct="1"/>
            <a:r>
              <a:rPr lang="sl-SI" dirty="0" smtClean="0"/>
              <a:t>POVEČANJE TIMA</a:t>
            </a:r>
          </a:p>
          <a:p>
            <a:pPr eaLnBrk="1" hangingPunct="1"/>
            <a:r>
              <a:rPr lang="sl-SI" dirty="0" smtClean="0"/>
              <a:t>POVEČATI POGOSTOST OBVEŠČANJA</a:t>
            </a:r>
          </a:p>
          <a:p>
            <a:pPr eaLnBrk="1" hangingPunct="1"/>
            <a:r>
              <a:rPr lang="sl-SI" dirty="0" smtClean="0"/>
              <a:t>NAČRTOVATI OBJAVE V MEDIJIH</a:t>
            </a:r>
            <a:endParaRPr lang="en-US" dirty="0" smtClean="0"/>
          </a:p>
        </p:txBody>
      </p:sp>
      <p:sp>
        <p:nvSpPr>
          <p:cNvPr id="26628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l-SI" sz="1100" dirty="0" smtClean="0"/>
              <a:t>DVIG UGLEDA ŠOLE S POMOČJO </a:t>
            </a:r>
            <a:br>
              <a:rPr lang="sl-SI" sz="1100" dirty="0" smtClean="0"/>
            </a:br>
            <a:r>
              <a:rPr lang="sl-SI" sz="1100" dirty="0" smtClean="0"/>
              <a:t>APLIKACIJE ZA MASOVNO OBVEŠČANJE</a:t>
            </a:r>
          </a:p>
        </p:txBody>
      </p:sp>
      <p:sp>
        <p:nvSpPr>
          <p:cNvPr id="266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EAFABF4F-5546-4636-AED1-42A36C888D84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nes_presentation_slo">
  <a:themeElements>
    <a:clrScheme name="arnes_presentation_slo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3300"/>
      </a:hlink>
      <a:folHlink>
        <a:srgbClr val="FF3300"/>
      </a:folHlink>
    </a:clrScheme>
    <a:fontScheme name="arnes_presentation_slo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rnes_presentation_sl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3300"/>
        </a:hlink>
        <a:folHlink>
          <a:srgbClr val="FF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arnes_presentation_slo</Template>
  <TotalTime>531</TotalTime>
  <Words>193</Words>
  <Application>Microsoft Office PowerPoint</Application>
  <PresentationFormat>Diaprojekcija na zaslonu (4:3)</PresentationFormat>
  <Paragraphs>79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1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2" baseType="lpstr">
      <vt:lpstr>Arial</vt:lpstr>
      <vt:lpstr>arnes_presentation_slo</vt:lpstr>
      <vt:lpstr>DVIG UGLEDA ŠOLE S POMOČJO  APLIKACIJE ZA MASOVNO OBVEŠČANJE </vt:lpstr>
      <vt:lpstr>ZAKAJ DVIG UGLEDA?</vt:lpstr>
      <vt:lpstr>RESEN PROBLEM – RESEN PRISTOP</vt:lpstr>
      <vt:lpstr>DEJSTVA</vt:lpstr>
      <vt:lpstr>CILJI</vt:lpstr>
      <vt:lpstr>DEJAVNOSTI</vt:lpstr>
      <vt:lpstr>MAILCHIMP</vt:lpstr>
      <vt:lpstr>ANALIZA</vt:lpstr>
      <vt:lpstr>NAČRTI</vt:lpstr>
      <vt:lpstr>Diapozitiv 10</vt:lpstr>
    </vt:vector>
  </TitlesOfParts>
  <Company>ARNES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 predavanja</dc:title>
  <dc:creator>Domen</dc:creator>
  <cp:lastModifiedBy>bopape</cp:lastModifiedBy>
  <cp:revision>62</cp:revision>
  <dcterms:created xsi:type="dcterms:W3CDTF">2007-04-11T10:22:40Z</dcterms:created>
  <dcterms:modified xsi:type="dcterms:W3CDTF">2012-03-06T11:13:02Z</dcterms:modified>
</cp:coreProperties>
</file>