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58" r:id="rId3"/>
    <p:sldId id="261" r:id="rId4"/>
    <p:sldId id="266" r:id="rId5"/>
    <p:sldId id="263" r:id="rId6"/>
    <p:sldId id="264" r:id="rId7"/>
    <p:sldId id="265" r:id="rId8"/>
    <p:sldId id="267" r:id="rId9"/>
    <p:sldId id="268" r:id="rId10"/>
    <p:sldId id="270" r:id="rId11"/>
    <p:sldId id="271" r:id="rId12"/>
    <p:sldId id="272" r:id="rId13"/>
    <p:sldId id="269" r:id="rId14"/>
    <p:sldId id="260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1AD"/>
    <a:srgbClr val="33CC33"/>
    <a:srgbClr val="006600"/>
    <a:srgbClr val="002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36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8EC4D-0D59-4FDD-B35A-9A0F9B38F3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F47E673-6157-4CB6-9ED9-B88270766FA0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dirty="0" smtClean="0">
              <a:solidFill>
                <a:schemeClr val="tx1"/>
              </a:solidFill>
            </a:rPr>
            <a:t>Tudi kasneje je v igralnici prisoten kotiček s temi sredstvi</a:t>
          </a:r>
          <a:endParaRPr lang="sl-SI" dirty="0">
            <a:solidFill>
              <a:schemeClr val="tx1"/>
            </a:solidFill>
          </a:endParaRPr>
        </a:p>
      </dgm:t>
    </dgm:pt>
    <dgm:pt modelId="{0C369B56-10D6-42ED-9281-16097B51B16B}" type="parTrans" cxnId="{B56DF81E-CA39-4772-B47F-032F1F986F16}">
      <dgm:prSet/>
      <dgm:spPr/>
      <dgm:t>
        <a:bodyPr/>
        <a:lstStyle/>
        <a:p>
          <a:endParaRPr lang="sl-SI"/>
        </a:p>
      </dgm:t>
    </dgm:pt>
    <dgm:pt modelId="{66D595E4-7D0A-4640-AF46-94257AB148F7}" type="sibTrans" cxnId="{B56DF81E-CA39-4772-B47F-032F1F986F16}">
      <dgm:prSet/>
      <dgm:spPr/>
      <dgm:t>
        <a:bodyPr/>
        <a:lstStyle/>
        <a:p>
          <a:endParaRPr lang="sl-SI"/>
        </a:p>
      </dgm:t>
    </dgm:pt>
    <dgm:pt modelId="{E2654954-FF78-4556-9760-E8F9460221AC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sz="1800" dirty="0" smtClean="0">
              <a:solidFill>
                <a:schemeClr val="tx1"/>
              </a:solidFill>
            </a:rPr>
            <a:t>Otroci se igrajo pisarno, pošto…</a:t>
          </a:r>
          <a:endParaRPr lang="sl-SI" sz="1800" dirty="0">
            <a:solidFill>
              <a:schemeClr val="tx1"/>
            </a:solidFill>
          </a:endParaRPr>
        </a:p>
      </dgm:t>
    </dgm:pt>
    <dgm:pt modelId="{902E06E0-9DF3-4EDC-87E4-6E66A65D0D73}" type="parTrans" cxnId="{87A0E956-AD27-4A8E-9573-E72F63D0E4AA}">
      <dgm:prSet/>
      <dgm:spPr/>
      <dgm:t>
        <a:bodyPr/>
        <a:lstStyle/>
        <a:p>
          <a:endParaRPr lang="sl-SI"/>
        </a:p>
      </dgm:t>
    </dgm:pt>
    <dgm:pt modelId="{B5E759BD-89C6-485A-804B-3D82385A6ED0}" type="sibTrans" cxnId="{87A0E956-AD27-4A8E-9573-E72F63D0E4AA}">
      <dgm:prSet/>
      <dgm:spPr/>
      <dgm:t>
        <a:bodyPr/>
        <a:lstStyle/>
        <a:p>
          <a:endParaRPr lang="sl-SI"/>
        </a:p>
      </dgm:t>
    </dgm:pt>
    <dgm:pt modelId="{D5DC44A4-9843-4712-BBF1-0649D9E8B7CF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sz="1800" dirty="0" smtClean="0">
              <a:solidFill>
                <a:schemeClr val="tx1"/>
              </a:solidFill>
            </a:rPr>
            <a:t>Taka igra je zelo pomemben del </a:t>
          </a:r>
        </a:p>
        <a:p>
          <a:pPr rtl="0"/>
          <a:r>
            <a:rPr lang="sl-SI" sz="1800" dirty="0" smtClean="0">
              <a:solidFill>
                <a:schemeClr val="tx1"/>
              </a:solidFill>
            </a:rPr>
            <a:t>v fazi pred opismenjevanja</a:t>
          </a:r>
          <a:endParaRPr lang="sl-SI" sz="1800" dirty="0">
            <a:solidFill>
              <a:schemeClr val="tx1"/>
            </a:solidFill>
          </a:endParaRPr>
        </a:p>
      </dgm:t>
    </dgm:pt>
    <dgm:pt modelId="{D4D51242-4248-4D71-B9D0-161F5B5AA94C}" type="parTrans" cxnId="{2C13F4A1-EDFF-4CCF-8995-4E15546BBF85}">
      <dgm:prSet/>
      <dgm:spPr/>
      <dgm:t>
        <a:bodyPr/>
        <a:lstStyle/>
        <a:p>
          <a:endParaRPr lang="sl-SI"/>
        </a:p>
      </dgm:t>
    </dgm:pt>
    <dgm:pt modelId="{025508BF-953D-49D1-8F20-7AC1B92F58C5}" type="sibTrans" cxnId="{2C13F4A1-EDFF-4CCF-8995-4E15546BBF85}">
      <dgm:prSet/>
      <dgm:spPr/>
      <dgm:t>
        <a:bodyPr/>
        <a:lstStyle/>
        <a:p>
          <a:endParaRPr lang="sl-SI"/>
        </a:p>
      </dgm:t>
    </dgm:pt>
    <dgm:pt modelId="{292C8501-B1E5-4E6F-A303-54E2B53D59E7}" type="pres">
      <dgm:prSet presAssocID="{FE38EC4D-0D59-4FDD-B35A-9A0F9B38F3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EDD42B-CDA4-485D-BBCE-E6B4DE3C5724}" type="pres">
      <dgm:prSet presAssocID="{EF47E673-6157-4CB6-9ED9-B88270766FA0}" presName="hierRoot1" presStyleCnt="0">
        <dgm:presLayoutVars>
          <dgm:hierBranch val="init"/>
        </dgm:presLayoutVars>
      </dgm:prSet>
      <dgm:spPr/>
    </dgm:pt>
    <dgm:pt modelId="{B8EAC51B-A874-4DBB-BD27-B352A913F1EC}" type="pres">
      <dgm:prSet presAssocID="{EF47E673-6157-4CB6-9ED9-B88270766FA0}" presName="rootComposite1" presStyleCnt="0"/>
      <dgm:spPr/>
    </dgm:pt>
    <dgm:pt modelId="{BD139E99-F3D3-4F52-82C4-43116A74250B}" type="pres">
      <dgm:prSet presAssocID="{EF47E673-6157-4CB6-9ED9-B88270766FA0}" presName="rootText1" presStyleLbl="node0" presStyleIdx="0" presStyleCnt="1" custScaleX="202686" custLinFactNeighborX="-1489" custLinFactNeighborY="-685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60D41-81A7-45E0-B41F-F09ED014EEC2}" type="pres">
      <dgm:prSet presAssocID="{EF47E673-6157-4CB6-9ED9-B88270766F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8B8C9C-4804-4C02-BE00-90943B8B0EE2}" type="pres">
      <dgm:prSet presAssocID="{EF47E673-6157-4CB6-9ED9-B88270766FA0}" presName="hierChild2" presStyleCnt="0"/>
      <dgm:spPr/>
    </dgm:pt>
    <dgm:pt modelId="{35AA8E51-E3FC-4A78-B7D7-6220C793025A}" type="pres">
      <dgm:prSet presAssocID="{902E06E0-9DF3-4EDC-87E4-6E66A65D0D7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0A630D9-A56A-4561-BDD9-574A16768FDD}" type="pres">
      <dgm:prSet presAssocID="{E2654954-FF78-4556-9760-E8F9460221AC}" presName="hierRoot2" presStyleCnt="0">
        <dgm:presLayoutVars>
          <dgm:hierBranch val="init"/>
        </dgm:presLayoutVars>
      </dgm:prSet>
      <dgm:spPr/>
    </dgm:pt>
    <dgm:pt modelId="{1D2D31EC-8341-4A58-A6A1-D3E193317159}" type="pres">
      <dgm:prSet presAssocID="{E2654954-FF78-4556-9760-E8F9460221AC}" presName="rootComposite" presStyleCnt="0"/>
      <dgm:spPr/>
    </dgm:pt>
    <dgm:pt modelId="{1C68CDED-2D2B-4CC5-983F-8E41E1E0F7F1}" type="pres">
      <dgm:prSet presAssocID="{E2654954-FF78-4556-9760-E8F9460221AC}" presName="rootText" presStyleLbl="node2" presStyleIdx="0" presStyleCnt="2" custScaleY="117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81007C-1F78-4C6C-B720-65DF76DC9016}" type="pres">
      <dgm:prSet presAssocID="{E2654954-FF78-4556-9760-E8F9460221AC}" presName="rootConnector" presStyleLbl="node2" presStyleIdx="0" presStyleCnt="2"/>
      <dgm:spPr/>
      <dgm:t>
        <a:bodyPr/>
        <a:lstStyle/>
        <a:p>
          <a:endParaRPr lang="en-US"/>
        </a:p>
      </dgm:t>
    </dgm:pt>
    <dgm:pt modelId="{5833BB21-022E-4A44-8EF7-F25F874600D1}" type="pres">
      <dgm:prSet presAssocID="{E2654954-FF78-4556-9760-E8F9460221AC}" presName="hierChild4" presStyleCnt="0"/>
      <dgm:spPr/>
    </dgm:pt>
    <dgm:pt modelId="{DFC369C0-A3EA-4854-8946-8C2113B5FE20}" type="pres">
      <dgm:prSet presAssocID="{E2654954-FF78-4556-9760-E8F9460221AC}" presName="hierChild5" presStyleCnt="0"/>
      <dgm:spPr/>
    </dgm:pt>
    <dgm:pt modelId="{963782C0-0785-4180-9BB6-C816D7C8134B}" type="pres">
      <dgm:prSet presAssocID="{D4D51242-4248-4D71-B9D0-161F5B5AA94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348272F-7BB8-4DDE-A86B-A8825F368278}" type="pres">
      <dgm:prSet presAssocID="{D5DC44A4-9843-4712-BBF1-0649D9E8B7CF}" presName="hierRoot2" presStyleCnt="0">
        <dgm:presLayoutVars>
          <dgm:hierBranch val="init"/>
        </dgm:presLayoutVars>
      </dgm:prSet>
      <dgm:spPr/>
    </dgm:pt>
    <dgm:pt modelId="{86511083-3501-4899-852B-7BE6E3BB77A8}" type="pres">
      <dgm:prSet presAssocID="{D5DC44A4-9843-4712-BBF1-0649D9E8B7CF}" presName="rootComposite" presStyleCnt="0"/>
      <dgm:spPr/>
    </dgm:pt>
    <dgm:pt modelId="{DE8585B2-FF33-43A7-B918-74CB77023ED2}" type="pres">
      <dgm:prSet presAssocID="{D5DC44A4-9843-4712-BBF1-0649D9E8B7CF}" presName="rootText" presStyleLbl="node2" presStyleIdx="1" presStyleCnt="2" custScaleY="20272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784E97A-3747-4EFC-A954-26C64CB2CA70}" type="pres">
      <dgm:prSet presAssocID="{D5DC44A4-9843-4712-BBF1-0649D9E8B7CF}" presName="rootConnector" presStyleLbl="node2" presStyleIdx="1" presStyleCnt="2"/>
      <dgm:spPr/>
      <dgm:t>
        <a:bodyPr/>
        <a:lstStyle/>
        <a:p>
          <a:endParaRPr lang="en-US"/>
        </a:p>
      </dgm:t>
    </dgm:pt>
    <dgm:pt modelId="{D2C7EC98-DF1E-41EA-8D4A-2771A277BE08}" type="pres">
      <dgm:prSet presAssocID="{D5DC44A4-9843-4712-BBF1-0649D9E8B7CF}" presName="hierChild4" presStyleCnt="0"/>
      <dgm:spPr/>
    </dgm:pt>
    <dgm:pt modelId="{CF1FF8B9-2734-4F3B-B37B-EF95A0B16BCC}" type="pres">
      <dgm:prSet presAssocID="{D5DC44A4-9843-4712-BBF1-0649D9E8B7CF}" presName="hierChild5" presStyleCnt="0"/>
      <dgm:spPr/>
    </dgm:pt>
    <dgm:pt modelId="{56808E20-B44B-4036-ADC0-7611FD65D902}" type="pres">
      <dgm:prSet presAssocID="{EF47E673-6157-4CB6-9ED9-B88270766FA0}" presName="hierChild3" presStyleCnt="0"/>
      <dgm:spPr/>
    </dgm:pt>
  </dgm:ptLst>
  <dgm:cxnLst>
    <dgm:cxn modelId="{B4922EB0-35AB-468C-AB4D-742DFD63A507}" type="presOf" srcId="{FE38EC4D-0D59-4FDD-B35A-9A0F9B38F314}" destId="{292C8501-B1E5-4E6F-A303-54E2B53D59E7}" srcOrd="0" destOrd="0" presId="urn:microsoft.com/office/officeart/2005/8/layout/orgChart1"/>
    <dgm:cxn modelId="{139E78F0-1932-4B51-AF57-AC646DDE652A}" type="presOf" srcId="{EF47E673-6157-4CB6-9ED9-B88270766FA0}" destId="{9FF60D41-81A7-45E0-B41F-F09ED014EEC2}" srcOrd="1" destOrd="0" presId="urn:microsoft.com/office/officeart/2005/8/layout/orgChart1"/>
    <dgm:cxn modelId="{121F5BFF-7ACF-4C1B-92BE-3D9FD917A94D}" type="presOf" srcId="{E2654954-FF78-4556-9760-E8F9460221AC}" destId="{9581007C-1F78-4C6C-B720-65DF76DC9016}" srcOrd="1" destOrd="0" presId="urn:microsoft.com/office/officeart/2005/8/layout/orgChart1"/>
    <dgm:cxn modelId="{8564AEA7-24AD-4DFD-9F47-7B62C46264C4}" type="presOf" srcId="{D4D51242-4248-4D71-B9D0-161F5B5AA94C}" destId="{963782C0-0785-4180-9BB6-C816D7C8134B}" srcOrd="0" destOrd="0" presId="urn:microsoft.com/office/officeart/2005/8/layout/orgChart1"/>
    <dgm:cxn modelId="{B097F56F-709B-42BF-8C60-635CA95F47AB}" type="presOf" srcId="{E2654954-FF78-4556-9760-E8F9460221AC}" destId="{1C68CDED-2D2B-4CC5-983F-8E41E1E0F7F1}" srcOrd="0" destOrd="0" presId="urn:microsoft.com/office/officeart/2005/8/layout/orgChart1"/>
    <dgm:cxn modelId="{36918308-756B-42CD-9699-D55712AEAF5A}" type="presOf" srcId="{EF47E673-6157-4CB6-9ED9-B88270766FA0}" destId="{BD139E99-F3D3-4F52-82C4-43116A74250B}" srcOrd="0" destOrd="0" presId="urn:microsoft.com/office/officeart/2005/8/layout/orgChart1"/>
    <dgm:cxn modelId="{B56DF81E-CA39-4772-B47F-032F1F986F16}" srcId="{FE38EC4D-0D59-4FDD-B35A-9A0F9B38F314}" destId="{EF47E673-6157-4CB6-9ED9-B88270766FA0}" srcOrd="0" destOrd="0" parTransId="{0C369B56-10D6-42ED-9281-16097B51B16B}" sibTransId="{66D595E4-7D0A-4640-AF46-94257AB148F7}"/>
    <dgm:cxn modelId="{A051A59A-BA69-4B5F-A13B-E3F780563CDC}" type="presOf" srcId="{D5DC44A4-9843-4712-BBF1-0649D9E8B7CF}" destId="{0784E97A-3747-4EFC-A954-26C64CB2CA70}" srcOrd="1" destOrd="0" presId="urn:microsoft.com/office/officeart/2005/8/layout/orgChart1"/>
    <dgm:cxn modelId="{1D3EDC6D-5C77-40BA-9686-EBD0F1E007D8}" type="presOf" srcId="{902E06E0-9DF3-4EDC-87E4-6E66A65D0D73}" destId="{35AA8E51-E3FC-4A78-B7D7-6220C793025A}" srcOrd="0" destOrd="0" presId="urn:microsoft.com/office/officeart/2005/8/layout/orgChart1"/>
    <dgm:cxn modelId="{8722BC95-15AB-4181-A98C-E7128B405B3C}" type="presOf" srcId="{D5DC44A4-9843-4712-BBF1-0649D9E8B7CF}" destId="{DE8585B2-FF33-43A7-B918-74CB77023ED2}" srcOrd="0" destOrd="0" presId="urn:microsoft.com/office/officeart/2005/8/layout/orgChart1"/>
    <dgm:cxn modelId="{87A0E956-AD27-4A8E-9573-E72F63D0E4AA}" srcId="{EF47E673-6157-4CB6-9ED9-B88270766FA0}" destId="{E2654954-FF78-4556-9760-E8F9460221AC}" srcOrd="0" destOrd="0" parTransId="{902E06E0-9DF3-4EDC-87E4-6E66A65D0D73}" sibTransId="{B5E759BD-89C6-485A-804B-3D82385A6ED0}"/>
    <dgm:cxn modelId="{2C13F4A1-EDFF-4CCF-8995-4E15546BBF85}" srcId="{EF47E673-6157-4CB6-9ED9-B88270766FA0}" destId="{D5DC44A4-9843-4712-BBF1-0649D9E8B7CF}" srcOrd="1" destOrd="0" parTransId="{D4D51242-4248-4D71-B9D0-161F5B5AA94C}" sibTransId="{025508BF-953D-49D1-8F20-7AC1B92F58C5}"/>
    <dgm:cxn modelId="{AC081927-0008-4E4D-8971-39C720C03788}" type="presParOf" srcId="{292C8501-B1E5-4E6F-A303-54E2B53D59E7}" destId="{88EDD42B-CDA4-485D-BBCE-E6B4DE3C5724}" srcOrd="0" destOrd="0" presId="urn:microsoft.com/office/officeart/2005/8/layout/orgChart1"/>
    <dgm:cxn modelId="{CDD4F5D5-F805-4AB7-8776-8A2562911DEC}" type="presParOf" srcId="{88EDD42B-CDA4-485D-BBCE-E6B4DE3C5724}" destId="{B8EAC51B-A874-4DBB-BD27-B352A913F1EC}" srcOrd="0" destOrd="0" presId="urn:microsoft.com/office/officeart/2005/8/layout/orgChart1"/>
    <dgm:cxn modelId="{5504A675-D464-44E8-9334-3A01340EC470}" type="presParOf" srcId="{B8EAC51B-A874-4DBB-BD27-B352A913F1EC}" destId="{BD139E99-F3D3-4F52-82C4-43116A74250B}" srcOrd="0" destOrd="0" presId="urn:microsoft.com/office/officeart/2005/8/layout/orgChart1"/>
    <dgm:cxn modelId="{BAD46CE2-5A2C-4734-939A-1E9DC5A507FF}" type="presParOf" srcId="{B8EAC51B-A874-4DBB-BD27-B352A913F1EC}" destId="{9FF60D41-81A7-45E0-B41F-F09ED014EEC2}" srcOrd="1" destOrd="0" presId="urn:microsoft.com/office/officeart/2005/8/layout/orgChart1"/>
    <dgm:cxn modelId="{258E25F5-CA40-4A1F-B25A-5684CD9B978B}" type="presParOf" srcId="{88EDD42B-CDA4-485D-BBCE-E6B4DE3C5724}" destId="{1C8B8C9C-4804-4C02-BE00-90943B8B0EE2}" srcOrd="1" destOrd="0" presId="urn:microsoft.com/office/officeart/2005/8/layout/orgChart1"/>
    <dgm:cxn modelId="{C8579FF0-D055-4305-B487-D98802FA33CA}" type="presParOf" srcId="{1C8B8C9C-4804-4C02-BE00-90943B8B0EE2}" destId="{35AA8E51-E3FC-4A78-B7D7-6220C793025A}" srcOrd="0" destOrd="0" presId="urn:microsoft.com/office/officeart/2005/8/layout/orgChart1"/>
    <dgm:cxn modelId="{4441F3C0-5B5C-48B6-B464-A5799F293698}" type="presParOf" srcId="{1C8B8C9C-4804-4C02-BE00-90943B8B0EE2}" destId="{D0A630D9-A56A-4561-BDD9-574A16768FDD}" srcOrd="1" destOrd="0" presId="urn:microsoft.com/office/officeart/2005/8/layout/orgChart1"/>
    <dgm:cxn modelId="{37547950-A375-40D6-A47C-DC98B7B5FBF5}" type="presParOf" srcId="{D0A630D9-A56A-4561-BDD9-574A16768FDD}" destId="{1D2D31EC-8341-4A58-A6A1-D3E193317159}" srcOrd="0" destOrd="0" presId="urn:microsoft.com/office/officeart/2005/8/layout/orgChart1"/>
    <dgm:cxn modelId="{89A3ED7C-47D9-4F89-979C-9B8A18F4BDF7}" type="presParOf" srcId="{1D2D31EC-8341-4A58-A6A1-D3E193317159}" destId="{1C68CDED-2D2B-4CC5-983F-8E41E1E0F7F1}" srcOrd="0" destOrd="0" presId="urn:microsoft.com/office/officeart/2005/8/layout/orgChart1"/>
    <dgm:cxn modelId="{2703027B-E65D-4E67-8134-A817ADFA3FAF}" type="presParOf" srcId="{1D2D31EC-8341-4A58-A6A1-D3E193317159}" destId="{9581007C-1F78-4C6C-B720-65DF76DC9016}" srcOrd="1" destOrd="0" presId="urn:microsoft.com/office/officeart/2005/8/layout/orgChart1"/>
    <dgm:cxn modelId="{1FC529A0-4C91-4108-9842-8ED29FE989FA}" type="presParOf" srcId="{D0A630D9-A56A-4561-BDD9-574A16768FDD}" destId="{5833BB21-022E-4A44-8EF7-F25F874600D1}" srcOrd="1" destOrd="0" presId="urn:microsoft.com/office/officeart/2005/8/layout/orgChart1"/>
    <dgm:cxn modelId="{5FC1BF86-38AF-4E00-8F01-6B148683E51D}" type="presParOf" srcId="{D0A630D9-A56A-4561-BDD9-574A16768FDD}" destId="{DFC369C0-A3EA-4854-8946-8C2113B5FE20}" srcOrd="2" destOrd="0" presId="urn:microsoft.com/office/officeart/2005/8/layout/orgChart1"/>
    <dgm:cxn modelId="{ED8BF151-6708-4E79-AC14-6477E70C3C52}" type="presParOf" srcId="{1C8B8C9C-4804-4C02-BE00-90943B8B0EE2}" destId="{963782C0-0785-4180-9BB6-C816D7C8134B}" srcOrd="2" destOrd="0" presId="urn:microsoft.com/office/officeart/2005/8/layout/orgChart1"/>
    <dgm:cxn modelId="{D554F1DE-CA93-4C53-9324-133A9216E8E0}" type="presParOf" srcId="{1C8B8C9C-4804-4C02-BE00-90943B8B0EE2}" destId="{7348272F-7BB8-4DDE-A86B-A8825F368278}" srcOrd="3" destOrd="0" presId="urn:microsoft.com/office/officeart/2005/8/layout/orgChart1"/>
    <dgm:cxn modelId="{79A6760E-E606-459D-8F1F-28CB972561AA}" type="presParOf" srcId="{7348272F-7BB8-4DDE-A86B-A8825F368278}" destId="{86511083-3501-4899-852B-7BE6E3BB77A8}" srcOrd="0" destOrd="0" presId="urn:microsoft.com/office/officeart/2005/8/layout/orgChart1"/>
    <dgm:cxn modelId="{AEB77CD9-B23B-4CE4-BA40-4620012C35AA}" type="presParOf" srcId="{86511083-3501-4899-852B-7BE6E3BB77A8}" destId="{DE8585B2-FF33-43A7-B918-74CB77023ED2}" srcOrd="0" destOrd="0" presId="urn:microsoft.com/office/officeart/2005/8/layout/orgChart1"/>
    <dgm:cxn modelId="{93FB3929-BADB-451A-A8ED-50D2FFB1B860}" type="presParOf" srcId="{86511083-3501-4899-852B-7BE6E3BB77A8}" destId="{0784E97A-3747-4EFC-A954-26C64CB2CA70}" srcOrd="1" destOrd="0" presId="urn:microsoft.com/office/officeart/2005/8/layout/orgChart1"/>
    <dgm:cxn modelId="{0BCB29E3-3F6D-424A-976B-950D21EFFD1B}" type="presParOf" srcId="{7348272F-7BB8-4DDE-A86B-A8825F368278}" destId="{D2C7EC98-DF1E-41EA-8D4A-2771A277BE08}" srcOrd="1" destOrd="0" presId="urn:microsoft.com/office/officeart/2005/8/layout/orgChart1"/>
    <dgm:cxn modelId="{D0721D94-0CDE-4612-9DAE-BBB3EF85E0EB}" type="presParOf" srcId="{7348272F-7BB8-4DDE-A86B-A8825F368278}" destId="{CF1FF8B9-2734-4F3B-B37B-EF95A0B16BCC}" srcOrd="2" destOrd="0" presId="urn:microsoft.com/office/officeart/2005/8/layout/orgChart1"/>
    <dgm:cxn modelId="{6C36A3F2-DF8C-4903-B82A-A9066553F20C}" type="presParOf" srcId="{88EDD42B-CDA4-485D-BBCE-E6B4DE3C5724}" destId="{56808E20-B44B-4036-ADC0-7611FD65D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B5805-6538-4A52-B2F0-147661B03F56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31D20CA-4A0D-4197-956C-B2C82BC474AE}">
      <dgm:prSet custT="1"/>
      <dgm:spPr>
        <a:solidFill>
          <a:schemeClr val="accent3">
            <a:alpha val="9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pPr rtl="0"/>
          <a:r>
            <a:rPr lang="sl-SI" sz="1800" b="1" dirty="0" smtClean="0">
              <a:solidFill>
                <a:schemeClr val="tx1"/>
              </a:solidFill>
            </a:rPr>
            <a:t>NA KAJ MORA BITI POZOREN STROKOVNI DELAVEC</a:t>
          </a:r>
          <a:endParaRPr lang="sl-SI" sz="1800" b="1" dirty="0">
            <a:solidFill>
              <a:schemeClr val="tx1"/>
            </a:solidFill>
          </a:endParaRPr>
        </a:p>
      </dgm:t>
    </dgm:pt>
    <dgm:pt modelId="{E3005438-D51F-4BFD-A04B-559B827A6919}" type="parTrans" cxnId="{3F74E3A2-F06A-4946-98A8-B97CCA7293AC}">
      <dgm:prSet/>
      <dgm:spPr/>
      <dgm:t>
        <a:bodyPr/>
        <a:lstStyle/>
        <a:p>
          <a:endParaRPr lang="sl-SI"/>
        </a:p>
      </dgm:t>
    </dgm:pt>
    <dgm:pt modelId="{B3DB2A6A-B876-4436-A0DA-895280EED183}" type="sibTrans" cxnId="{3F74E3A2-F06A-4946-98A8-B97CCA7293AC}">
      <dgm:prSet/>
      <dgm:spPr/>
      <dgm:t>
        <a:bodyPr/>
        <a:lstStyle/>
        <a:p>
          <a:endParaRPr lang="sl-SI"/>
        </a:p>
      </dgm:t>
    </dgm:pt>
    <dgm:pt modelId="{D1FE2517-4B02-4CE5-B9E6-8D102FABDBE9}">
      <dgm:prSet custT="1"/>
      <dgm:spPr/>
      <dgm:t>
        <a:bodyPr/>
        <a:lstStyle/>
        <a:p>
          <a:pPr rtl="0"/>
          <a:r>
            <a:rPr lang="sl-SI" sz="1400" dirty="0" smtClean="0"/>
            <a:t>Zelo dobro mora poznati sposobnosti otrok</a:t>
          </a:r>
          <a:endParaRPr lang="sl-SI" sz="1400" dirty="0"/>
        </a:p>
      </dgm:t>
    </dgm:pt>
    <dgm:pt modelId="{96EDF858-63BB-4D34-BCE3-965EF5D1F1AF}" type="parTrans" cxnId="{1A09F0D5-1B20-48CF-9EB9-389F4B781A7D}">
      <dgm:prSet/>
      <dgm:spPr/>
      <dgm:t>
        <a:bodyPr/>
        <a:lstStyle/>
        <a:p>
          <a:endParaRPr lang="sl-SI"/>
        </a:p>
      </dgm:t>
    </dgm:pt>
    <dgm:pt modelId="{200A1A2C-F647-44C3-B528-A811908CB5CD}" type="sibTrans" cxnId="{1A09F0D5-1B20-48CF-9EB9-389F4B781A7D}">
      <dgm:prSet/>
      <dgm:spPr/>
      <dgm:t>
        <a:bodyPr/>
        <a:lstStyle/>
        <a:p>
          <a:endParaRPr lang="sl-SI"/>
        </a:p>
      </dgm:t>
    </dgm:pt>
    <dgm:pt modelId="{0AC7C4EA-21FC-4CEA-97F1-47FB2ECF561C}">
      <dgm:prSet custT="1"/>
      <dgm:spPr/>
      <dgm:t>
        <a:bodyPr/>
        <a:lstStyle/>
        <a:p>
          <a:pPr rtl="0"/>
          <a:r>
            <a:rPr lang="sl-SI" sz="1400" dirty="0" smtClean="0"/>
            <a:t>Upoštevati mora območje bližnjega razvoja otroka (OBR</a:t>
          </a:r>
          <a:r>
            <a:rPr lang="sl-SI" sz="1000" dirty="0" smtClean="0"/>
            <a:t>).</a:t>
          </a:r>
          <a:endParaRPr lang="sl-SI" sz="1000" dirty="0"/>
        </a:p>
      </dgm:t>
    </dgm:pt>
    <dgm:pt modelId="{5F6D7FB4-7338-49EA-86AF-E0BA430C446E}" type="parTrans" cxnId="{3ECD18CF-AA84-4B38-ADF3-44C549CC88DE}">
      <dgm:prSet/>
      <dgm:spPr/>
      <dgm:t>
        <a:bodyPr/>
        <a:lstStyle/>
        <a:p>
          <a:endParaRPr lang="sl-SI"/>
        </a:p>
      </dgm:t>
    </dgm:pt>
    <dgm:pt modelId="{CCDE41B1-7D70-41F0-9512-4D66A27D8017}" type="sibTrans" cxnId="{3ECD18CF-AA84-4B38-ADF3-44C549CC88DE}">
      <dgm:prSet/>
      <dgm:spPr/>
      <dgm:t>
        <a:bodyPr/>
        <a:lstStyle/>
        <a:p>
          <a:endParaRPr lang="sl-SI"/>
        </a:p>
      </dgm:t>
    </dgm:pt>
    <dgm:pt modelId="{A2FE1826-F9D3-4962-8AB6-A8638DE27E5F}">
      <dgm:prSet custT="1"/>
      <dgm:spPr/>
      <dgm:t>
        <a:bodyPr/>
        <a:lstStyle/>
        <a:p>
          <a:pPr rtl="0"/>
          <a:r>
            <a:rPr lang="sl-SI" sz="1400" dirty="0" smtClean="0"/>
            <a:t>Gradivo naj bo pripravljeno v več nivojih</a:t>
          </a:r>
          <a:endParaRPr lang="sl-SI" sz="1400" dirty="0"/>
        </a:p>
      </dgm:t>
    </dgm:pt>
    <dgm:pt modelId="{2ECEDC77-8396-4307-B39F-4D7C792D2DAF}" type="parTrans" cxnId="{6DD40CF0-4ADE-44C0-97AA-D13D355D0EF4}">
      <dgm:prSet/>
      <dgm:spPr/>
      <dgm:t>
        <a:bodyPr/>
        <a:lstStyle/>
        <a:p>
          <a:endParaRPr lang="sl-SI"/>
        </a:p>
      </dgm:t>
    </dgm:pt>
    <dgm:pt modelId="{260298DC-2E7C-4713-9D23-FBB63CF24311}" type="sibTrans" cxnId="{6DD40CF0-4ADE-44C0-97AA-D13D355D0EF4}">
      <dgm:prSet/>
      <dgm:spPr/>
      <dgm:t>
        <a:bodyPr/>
        <a:lstStyle/>
        <a:p>
          <a:endParaRPr lang="sl-SI"/>
        </a:p>
      </dgm:t>
    </dgm:pt>
    <dgm:pt modelId="{09097CD0-026A-4D02-92E8-025A778FEECA}">
      <dgm:prSet custT="1"/>
      <dgm:spPr/>
      <dgm:t>
        <a:bodyPr/>
        <a:lstStyle/>
        <a:p>
          <a:pPr rtl="0"/>
          <a:r>
            <a:rPr lang="sl-SI" sz="1400" dirty="0" smtClean="0"/>
            <a:t>Slediti mora ciljem in načelom </a:t>
          </a:r>
          <a:r>
            <a:rPr lang="sl-SI" sz="1400" dirty="0" err="1" smtClean="0"/>
            <a:t>Kurikula</a:t>
          </a:r>
          <a:r>
            <a:rPr lang="sl-SI" sz="1400" dirty="0" smtClean="0"/>
            <a:t> za vrtce</a:t>
          </a:r>
          <a:endParaRPr lang="sl-SI" sz="1400" dirty="0"/>
        </a:p>
      </dgm:t>
    </dgm:pt>
    <dgm:pt modelId="{927097F7-33B6-4497-AF70-310337B7D633}" type="parTrans" cxnId="{C047BA4D-AC6F-46B9-81CE-B71364171E18}">
      <dgm:prSet/>
      <dgm:spPr/>
      <dgm:t>
        <a:bodyPr/>
        <a:lstStyle/>
        <a:p>
          <a:endParaRPr lang="sl-SI"/>
        </a:p>
      </dgm:t>
    </dgm:pt>
    <dgm:pt modelId="{076A9813-88D6-470B-9F4E-03AE1F999562}" type="sibTrans" cxnId="{C047BA4D-AC6F-46B9-81CE-B71364171E18}">
      <dgm:prSet/>
      <dgm:spPr/>
      <dgm:t>
        <a:bodyPr/>
        <a:lstStyle/>
        <a:p>
          <a:endParaRPr lang="sl-SI"/>
        </a:p>
      </dgm:t>
    </dgm:pt>
    <dgm:pt modelId="{0BC2E224-399B-4FD0-B4BF-EF2F6F3AABB7}">
      <dgm:prSet custT="1"/>
      <dgm:spPr/>
      <dgm:t>
        <a:bodyPr/>
        <a:lstStyle/>
        <a:p>
          <a:pPr rtl="0"/>
          <a:r>
            <a:rPr lang="sl-SI" sz="1400" dirty="0" smtClean="0"/>
            <a:t>Skrbeti mora za uravnoteženo izbiro dejavnosti z vseh področij</a:t>
          </a:r>
          <a:endParaRPr lang="sl-SI" sz="1400" dirty="0"/>
        </a:p>
      </dgm:t>
    </dgm:pt>
    <dgm:pt modelId="{B202287D-0F42-4E51-AA21-F43144BC3AB0}" type="parTrans" cxnId="{131D8062-A2C2-44D9-8323-268F637A7300}">
      <dgm:prSet/>
      <dgm:spPr/>
      <dgm:t>
        <a:bodyPr/>
        <a:lstStyle/>
        <a:p>
          <a:endParaRPr lang="sl-SI"/>
        </a:p>
      </dgm:t>
    </dgm:pt>
    <dgm:pt modelId="{8D33CA93-DAD7-4936-8B59-F4B0FB70AD1B}" type="sibTrans" cxnId="{131D8062-A2C2-44D9-8323-268F637A7300}">
      <dgm:prSet/>
      <dgm:spPr/>
      <dgm:t>
        <a:bodyPr/>
        <a:lstStyle/>
        <a:p>
          <a:endParaRPr lang="sl-SI"/>
        </a:p>
      </dgm:t>
    </dgm:pt>
    <dgm:pt modelId="{4EA3F200-3EFD-4014-AC31-6A7B1BF65B72}">
      <dgm:prSet custT="1"/>
      <dgm:spPr/>
      <dgm:t>
        <a:bodyPr/>
        <a:lstStyle/>
        <a:p>
          <a:pPr rtl="0"/>
          <a:r>
            <a:rPr lang="sl-SI" sz="1400" dirty="0" smtClean="0"/>
            <a:t>Dejavnosti morajo biti prilagojene otrokovim zmožnostim</a:t>
          </a:r>
          <a:endParaRPr lang="sl-SI" sz="1400" dirty="0"/>
        </a:p>
      </dgm:t>
    </dgm:pt>
    <dgm:pt modelId="{623618B2-7A93-4DCA-A931-1DFAE4F913C9}" type="parTrans" cxnId="{159AF679-C441-4010-8001-7A830550F28D}">
      <dgm:prSet/>
      <dgm:spPr/>
      <dgm:t>
        <a:bodyPr/>
        <a:lstStyle/>
        <a:p>
          <a:endParaRPr lang="sl-SI"/>
        </a:p>
      </dgm:t>
    </dgm:pt>
    <dgm:pt modelId="{1D69A2DB-1914-47CE-B7B9-B4E6E3660928}" type="sibTrans" cxnId="{159AF679-C441-4010-8001-7A830550F28D}">
      <dgm:prSet/>
      <dgm:spPr/>
      <dgm:t>
        <a:bodyPr/>
        <a:lstStyle/>
        <a:p>
          <a:endParaRPr lang="sl-SI"/>
        </a:p>
      </dgm:t>
    </dgm:pt>
    <dgm:pt modelId="{B69EEA5E-B96C-4611-8F38-279F052B2256}" type="pres">
      <dgm:prSet presAssocID="{0E0B5805-6538-4A52-B2F0-147661B03F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A965A6-357F-405B-9AEE-61B83B7C121C}" type="pres">
      <dgm:prSet presAssocID="{F31D20CA-4A0D-4197-956C-B2C82BC474AE}" presName="hierRoot1" presStyleCnt="0"/>
      <dgm:spPr/>
    </dgm:pt>
    <dgm:pt modelId="{F47880FA-5FB4-4B14-B86F-DB8405CFE6FC}" type="pres">
      <dgm:prSet presAssocID="{F31D20CA-4A0D-4197-956C-B2C82BC474AE}" presName="composite" presStyleCnt="0"/>
      <dgm:spPr/>
    </dgm:pt>
    <dgm:pt modelId="{CEAE6D01-4AE1-4E15-A081-1998DD9412B5}" type="pres">
      <dgm:prSet presAssocID="{F31D20CA-4A0D-4197-956C-B2C82BC474AE}" presName="background" presStyleLbl="node0" presStyleIdx="0" presStyleCnt="1"/>
      <dgm:spPr>
        <a:solidFill>
          <a:srgbClr val="92D050"/>
        </a:solidFill>
      </dgm:spPr>
    </dgm:pt>
    <dgm:pt modelId="{D6B7F37F-82C4-424A-B9B9-D9165D12B198}" type="pres">
      <dgm:prSet presAssocID="{F31D20CA-4A0D-4197-956C-B2C82BC474AE}" presName="text" presStyleLbl="fgAcc0" presStyleIdx="0" presStyleCnt="1" custScaleX="1993822" custScaleY="260993" custLinFactY="-100000" custLinFactNeighborX="-6946" custLinFactNeighborY="-1831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D1A76-E402-4026-A047-6DCC5C126518}" type="pres">
      <dgm:prSet presAssocID="{F31D20CA-4A0D-4197-956C-B2C82BC474AE}" presName="hierChild2" presStyleCnt="0"/>
      <dgm:spPr/>
    </dgm:pt>
    <dgm:pt modelId="{0D7C507D-BE51-45D7-B07E-4BC7DF114962}" type="pres">
      <dgm:prSet presAssocID="{96EDF858-63BB-4D34-BCE3-965EF5D1F1AF}" presName="Name10" presStyleLbl="parChTrans1D2" presStyleIdx="0" presStyleCnt="6"/>
      <dgm:spPr/>
      <dgm:t>
        <a:bodyPr/>
        <a:lstStyle/>
        <a:p>
          <a:endParaRPr lang="en-US"/>
        </a:p>
      </dgm:t>
    </dgm:pt>
    <dgm:pt modelId="{61C2A683-F10B-437E-936B-14B04D724C74}" type="pres">
      <dgm:prSet presAssocID="{D1FE2517-4B02-4CE5-B9E6-8D102FABDBE9}" presName="hierRoot2" presStyleCnt="0"/>
      <dgm:spPr/>
    </dgm:pt>
    <dgm:pt modelId="{A4F61963-8415-486B-83A3-DCACF7196AE1}" type="pres">
      <dgm:prSet presAssocID="{D1FE2517-4B02-4CE5-B9E6-8D102FABDBE9}" presName="composite2" presStyleCnt="0"/>
      <dgm:spPr/>
    </dgm:pt>
    <dgm:pt modelId="{4E5C1515-A874-482D-A43D-8BBF2F4900AE}" type="pres">
      <dgm:prSet presAssocID="{D1FE2517-4B02-4CE5-B9E6-8D102FABDBE9}" presName="background2" presStyleLbl="node2" presStyleIdx="0" presStyleCnt="6"/>
      <dgm:spPr>
        <a:solidFill>
          <a:srgbClr val="92D050"/>
        </a:solidFill>
      </dgm:spPr>
    </dgm:pt>
    <dgm:pt modelId="{E880E836-99B5-4113-9F97-8231B7280F83}" type="pres">
      <dgm:prSet presAssocID="{D1FE2517-4B02-4CE5-B9E6-8D102FABDBE9}" presName="text2" presStyleLbl="fgAcc2" presStyleIdx="0" presStyleCnt="6" custScaleX="385445" custScaleY="573465" custLinFactY="38071" custLinFactNeighborX="1388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A7D8D-F01C-4488-86B0-3CADDD605B16}" type="pres">
      <dgm:prSet presAssocID="{D1FE2517-4B02-4CE5-B9E6-8D102FABDBE9}" presName="hierChild3" presStyleCnt="0"/>
      <dgm:spPr/>
    </dgm:pt>
    <dgm:pt modelId="{3566576B-3E3F-4449-B7EE-09BA4DC626D3}" type="pres">
      <dgm:prSet presAssocID="{5F6D7FB4-7338-49EA-86AF-E0BA430C446E}" presName="Name10" presStyleLbl="parChTrans1D2" presStyleIdx="1" presStyleCnt="6"/>
      <dgm:spPr/>
      <dgm:t>
        <a:bodyPr/>
        <a:lstStyle/>
        <a:p>
          <a:endParaRPr lang="en-US"/>
        </a:p>
      </dgm:t>
    </dgm:pt>
    <dgm:pt modelId="{976DDEFE-5A48-41A4-B63D-6FF2930883B4}" type="pres">
      <dgm:prSet presAssocID="{0AC7C4EA-21FC-4CEA-97F1-47FB2ECF561C}" presName="hierRoot2" presStyleCnt="0"/>
      <dgm:spPr/>
    </dgm:pt>
    <dgm:pt modelId="{E45F10C3-0505-4162-B159-9A86A9D4074D}" type="pres">
      <dgm:prSet presAssocID="{0AC7C4EA-21FC-4CEA-97F1-47FB2ECF561C}" presName="composite2" presStyleCnt="0"/>
      <dgm:spPr/>
    </dgm:pt>
    <dgm:pt modelId="{138F61F5-DB72-48F8-A138-1AA465357113}" type="pres">
      <dgm:prSet presAssocID="{0AC7C4EA-21FC-4CEA-97F1-47FB2ECF561C}" presName="background2" presStyleLbl="node2" presStyleIdx="1" presStyleCnt="6"/>
      <dgm:spPr>
        <a:solidFill>
          <a:srgbClr val="92D050"/>
        </a:solidFill>
      </dgm:spPr>
    </dgm:pt>
    <dgm:pt modelId="{5EDC572E-8D6D-4DE4-B8BD-45B9F3EED746}" type="pres">
      <dgm:prSet presAssocID="{0AC7C4EA-21FC-4CEA-97F1-47FB2ECF561C}" presName="text2" presStyleLbl="fgAcc2" presStyleIdx="1" presStyleCnt="6" custScaleX="317244" custScaleY="746895" custLinFactNeighborX="39319" custLinFactNeighborY="-74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8B6EA-C6AD-467A-88C8-39454B9A2BBB}" type="pres">
      <dgm:prSet presAssocID="{0AC7C4EA-21FC-4CEA-97F1-47FB2ECF561C}" presName="hierChild3" presStyleCnt="0"/>
      <dgm:spPr/>
    </dgm:pt>
    <dgm:pt modelId="{0E3E6EE7-6F39-4363-8391-46B4105FAB2C}" type="pres">
      <dgm:prSet presAssocID="{2ECEDC77-8396-4307-B39F-4D7C792D2DAF}" presName="Name10" presStyleLbl="parChTrans1D2" presStyleIdx="2" presStyleCnt="6"/>
      <dgm:spPr/>
      <dgm:t>
        <a:bodyPr/>
        <a:lstStyle/>
        <a:p>
          <a:endParaRPr lang="en-US"/>
        </a:p>
      </dgm:t>
    </dgm:pt>
    <dgm:pt modelId="{80048178-C370-4B33-8B04-ED9DB7DA1E63}" type="pres">
      <dgm:prSet presAssocID="{A2FE1826-F9D3-4962-8AB6-A8638DE27E5F}" presName="hierRoot2" presStyleCnt="0"/>
      <dgm:spPr/>
    </dgm:pt>
    <dgm:pt modelId="{00728995-9311-440B-B318-AA34A5A2D4DD}" type="pres">
      <dgm:prSet presAssocID="{A2FE1826-F9D3-4962-8AB6-A8638DE27E5F}" presName="composite2" presStyleCnt="0"/>
      <dgm:spPr/>
    </dgm:pt>
    <dgm:pt modelId="{27FD6CB0-1734-4CE9-8E99-6C1ACE4932BE}" type="pres">
      <dgm:prSet presAssocID="{A2FE1826-F9D3-4962-8AB6-A8638DE27E5F}" presName="background2" presStyleLbl="node2" presStyleIdx="2" presStyleCnt="6"/>
      <dgm:spPr>
        <a:solidFill>
          <a:srgbClr val="92D050"/>
        </a:solidFill>
      </dgm:spPr>
    </dgm:pt>
    <dgm:pt modelId="{C3650AA1-DC4D-454C-B983-11CD5C142456}" type="pres">
      <dgm:prSet presAssocID="{A2FE1826-F9D3-4962-8AB6-A8638DE27E5F}" presName="text2" presStyleLbl="fgAcc2" presStyleIdx="2" presStyleCnt="6" custScaleX="406611" custScaleY="539788" custLinFactX="-100147" custLinFactY="400000" custLinFactNeighborX="-200000" custLinFactNeighborY="445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DFEB5-5F65-4896-9DFF-7D7A0A761341}" type="pres">
      <dgm:prSet presAssocID="{A2FE1826-F9D3-4962-8AB6-A8638DE27E5F}" presName="hierChild3" presStyleCnt="0"/>
      <dgm:spPr/>
    </dgm:pt>
    <dgm:pt modelId="{56AE0338-13EA-4341-84E4-D017C6B87C62}" type="pres">
      <dgm:prSet presAssocID="{927097F7-33B6-4497-AF70-310337B7D633}" presName="Name10" presStyleLbl="parChTrans1D2" presStyleIdx="3" presStyleCnt="6"/>
      <dgm:spPr/>
      <dgm:t>
        <a:bodyPr/>
        <a:lstStyle/>
        <a:p>
          <a:endParaRPr lang="en-US"/>
        </a:p>
      </dgm:t>
    </dgm:pt>
    <dgm:pt modelId="{C5115652-1212-4BAA-98A4-98BCAE00F508}" type="pres">
      <dgm:prSet presAssocID="{09097CD0-026A-4D02-92E8-025A778FEECA}" presName="hierRoot2" presStyleCnt="0"/>
      <dgm:spPr/>
    </dgm:pt>
    <dgm:pt modelId="{17CA5664-AD4B-459C-B731-78657983D975}" type="pres">
      <dgm:prSet presAssocID="{09097CD0-026A-4D02-92E8-025A778FEECA}" presName="composite2" presStyleCnt="0"/>
      <dgm:spPr/>
    </dgm:pt>
    <dgm:pt modelId="{6BE1F4E8-9CF9-47D2-B92C-3961DD23EF9E}" type="pres">
      <dgm:prSet presAssocID="{09097CD0-026A-4D02-92E8-025A778FEECA}" presName="background2" presStyleLbl="node2" presStyleIdx="3" presStyleCnt="6"/>
      <dgm:spPr>
        <a:solidFill>
          <a:srgbClr val="92D050"/>
        </a:solidFill>
      </dgm:spPr>
    </dgm:pt>
    <dgm:pt modelId="{0804CDB0-5D0C-450B-89D1-135DC9CE3FB3}" type="pres">
      <dgm:prSet presAssocID="{09097CD0-026A-4D02-92E8-025A778FEECA}" presName="text2" presStyleLbl="fgAcc2" presStyleIdx="3" presStyleCnt="6" custScaleX="381068" custScaleY="808849" custLinFactX="-100000" custLinFactNeighborX="-159524" custLinFactNeighborY="95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F3634-CA3F-4F2D-A744-FF165D33D4AF}" type="pres">
      <dgm:prSet presAssocID="{09097CD0-026A-4D02-92E8-025A778FEECA}" presName="hierChild3" presStyleCnt="0"/>
      <dgm:spPr/>
    </dgm:pt>
    <dgm:pt modelId="{BC586FC5-CF56-4375-8DEA-4976E20342EA}" type="pres">
      <dgm:prSet presAssocID="{B202287D-0F42-4E51-AA21-F43144BC3AB0}" presName="Name10" presStyleLbl="parChTrans1D2" presStyleIdx="4" presStyleCnt="6"/>
      <dgm:spPr/>
      <dgm:t>
        <a:bodyPr/>
        <a:lstStyle/>
        <a:p>
          <a:endParaRPr lang="en-US"/>
        </a:p>
      </dgm:t>
    </dgm:pt>
    <dgm:pt modelId="{EF5B288E-63EA-4E88-8A94-D5E03294836C}" type="pres">
      <dgm:prSet presAssocID="{0BC2E224-399B-4FD0-B4BF-EF2F6F3AABB7}" presName="hierRoot2" presStyleCnt="0"/>
      <dgm:spPr/>
    </dgm:pt>
    <dgm:pt modelId="{3947FC76-37E0-47FC-869E-EF1027492A52}" type="pres">
      <dgm:prSet presAssocID="{0BC2E224-399B-4FD0-B4BF-EF2F6F3AABB7}" presName="composite2" presStyleCnt="0"/>
      <dgm:spPr/>
    </dgm:pt>
    <dgm:pt modelId="{27D68D0F-0A4B-4AAA-97E6-83E1D8070EA7}" type="pres">
      <dgm:prSet presAssocID="{0BC2E224-399B-4FD0-B4BF-EF2F6F3AABB7}" presName="background2" presStyleLbl="node2" presStyleIdx="4" presStyleCnt="6"/>
      <dgm:spPr>
        <a:solidFill>
          <a:srgbClr val="92D050"/>
        </a:solidFill>
      </dgm:spPr>
    </dgm:pt>
    <dgm:pt modelId="{16DE9935-97F4-4371-9B8A-DBD18D4715B0}" type="pres">
      <dgm:prSet presAssocID="{0BC2E224-399B-4FD0-B4BF-EF2F6F3AABB7}" presName="text2" presStyleLbl="fgAcc2" presStyleIdx="4" presStyleCnt="6" custScaleX="451813" custScaleY="708582" custLinFactX="-100000" custLinFactY="145261" custLinFactNeighborX="-110305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27896A-116E-46FE-8520-2CD6B7319582}" type="pres">
      <dgm:prSet presAssocID="{0BC2E224-399B-4FD0-B4BF-EF2F6F3AABB7}" presName="hierChild3" presStyleCnt="0"/>
      <dgm:spPr/>
    </dgm:pt>
    <dgm:pt modelId="{B02E67A1-FDFE-49C8-9D6B-10D0F48DDC3E}" type="pres">
      <dgm:prSet presAssocID="{623618B2-7A93-4DCA-A931-1DFAE4F913C9}" presName="Name10" presStyleLbl="parChTrans1D2" presStyleIdx="5" presStyleCnt="6"/>
      <dgm:spPr/>
      <dgm:t>
        <a:bodyPr/>
        <a:lstStyle/>
        <a:p>
          <a:endParaRPr lang="en-US"/>
        </a:p>
      </dgm:t>
    </dgm:pt>
    <dgm:pt modelId="{6AA8329E-3780-410A-A0EB-39CFE6621FCB}" type="pres">
      <dgm:prSet presAssocID="{4EA3F200-3EFD-4014-AC31-6A7B1BF65B72}" presName="hierRoot2" presStyleCnt="0"/>
      <dgm:spPr/>
    </dgm:pt>
    <dgm:pt modelId="{7BE30E09-0CD7-4801-B665-75CF0C3F4137}" type="pres">
      <dgm:prSet presAssocID="{4EA3F200-3EFD-4014-AC31-6A7B1BF65B72}" presName="composite2" presStyleCnt="0"/>
      <dgm:spPr/>
    </dgm:pt>
    <dgm:pt modelId="{1E0EB2E2-AF13-47CD-A156-F50EE1DDE645}" type="pres">
      <dgm:prSet presAssocID="{4EA3F200-3EFD-4014-AC31-6A7B1BF65B72}" presName="background2" presStyleLbl="node2" presStyleIdx="5" presStyleCnt="6"/>
      <dgm:spPr>
        <a:solidFill>
          <a:srgbClr val="92D050"/>
        </a:solidFill>
      </dgm:spPr>
    </dgm:pt>
    <dgm:pt modelId="{137912B5-91B4-4E3F-8EF6-F0C035219F75}" type="pres">
      <dgm:prSet presAssocID="{4EA3F200-3EFD-4014-AC31-6A7B1BF65B72}" presName="text2" presStyleLbl="fgAcc2" presStyleIdx="5" presStyleCnt="6" custScaleX="378966" custScaleY="889417" custLinFactX="-35475" custLinFactNeighborX="-100000" custLinFactNeighborY="10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BC99AF-FEA9-4E08-999C-7454DF343D90}" type="pres">
      <dgm:prSet presAssocID="{4EA3F200-3EFD-4014-AC31-6A7B1BF65B72}" presName="hierChild3" presStyleCnt="0"/>
      <dgm:spPr/>
    </dgm:pt>
  </dgm:ptLst>
  <dgm:cxnLst>
    <dgm:cxn modelId="{131D8062-A2C2-44D9-8323-268F637A7300}" srcId="{F31D20CA-4A0D-4197-956C-B2C82BC474AE}" destId="{0BC2E224-399B-4FD0-B4BF-EF2F6F3AABB7}" srcOrd="4" destOrd="0" parTransId="{B202287D-0F42-4E51-AA21-F43144BC3AB0}" sibTransId="{8D33CA93-DAD7-4936-8B59-F4B0FB70AD1B}"/>
    <dgm:cxn modelId="{5CEB56F5-128C-49CD-BD71-13C830BFA5E9}" type="presOf" srcId="{D1FE2517-4B02-4CE5-B9E6-8D102FABDBE9}" destId="{E880E836-99B5-4113-9F97-8231B7280F83}" srcOrd="0" destOrd="0" presId="urn:microsoft.com/office/officeart/2005/8/layout/hierarchy1"/>
    <dgm:cxn modelId="{159AF679-C441-4010-8001-7A830550F28D}" srcId="{F31D20CA-4A0D-4197-956C-B2C82BC474AE}" destId="{4EA3F200-3EFD-4014-AC31-6A7B1BF65B72}" srcOrd="5" destOrd="0" parTransId="{623618B2-7A93-4DCA-A931-1DFAE4F913C9}" sibTransId="{1D69A2DB-1914-47CE-B7B9-B4E6E3660928}"/>
    <dgm:cxn modelId="{C92B8C49-7FBC-46D4-934F-DE60E621F225}" type="presOf" srcId="{F31D20CA-4A0D-4197-956C-B2C82BC474AE}" destId="{D6B7F37F-82C4-424A-B9B9-D9165D12B198}" srcOrd="0" destOrd="0" presId="urn:microsoft.com/office/officeart/2005/8/layout/hierarchy1"/>
    <dgm:cxn modelId="{C047BA4D-AC6F-46B9-81CE-B71364171E18}" srcId="{F31D20CA-4A0D-4197-956C-B2C82BC474AE}" destId="{09097CD0-026A-4D02-92E8-025A778FEECA}" srcOrd="3" destOrd="0" parTransId="{927097F7-33B6-4497-AF70-310337B7D633}" sibTransId="{076A9813-88D6-470B-9F4E-03AE1F999562}"/>
    <dgm:cxn modelId="{B558C548-C245-437A-AEB1-F878C1050A9C}" type="presOf" srcId="{0BC2E224-399B-4FD0-B4BF-EF2F6F3AABB7}" destId="{16DE9935-97F4-4371-9B8A-DBD18D4715B0}" srcOrd="0" destOrd="0" presId="urn:microsoft.com/office/officeart/2005/8/layout/hierarchy1"/>
    <dgm:cxn modelId="{4170DBE0-5E37-458F-A37D-5B4631FEABA2}" type="presOf" srcId="{623618B2-7A93-4DCA-A931-1DFAE4F913C9}" destId="{B02E67A1-FDFE-49C8-9D6B-10D0F48DDC3E}" srcOrd="0" destOrd="0" presId="urn:microsoft.com/office/officeart/2005/8/layout/hierarchy1"/>
    <dgm:cxn modelId="{D8C883C0-5A02-4AD2-8247-3CCC2FD18C0C}" type="presOf" srcId="{2ECEDC77-8396-4307-B39F-4D7C792D2DAF}" destId="{0E3E6EE7-6F39-4363-8391-46B4105FAB2C}" srcOrd="0" destOrd="0" presId="urn:microsoft.com/office/officeart/2005/8/layout/hierarchy1"/>
    <dgm:cxn modelId="{1A09F0D5-1B20-48CF-9EB9-389F4B781A7D}" srcId="{F31D20CA-4A0D-4197-956C-B2C82BC474AE}" destId="{D1FE2517-4B02-4CE5-B9E6-8D102FABDBE9}" srcOrd="0" destOrd="0" parTransId="{96EDF858-63BB-4D34-BCE3-965EF5D1F1AF}" sibTransId="{200A1A2C-F647-44C3-B528-A811908CB5CD}"/>
    <dgm:cxn modelId="{230DEC70-5E83-4DD7-841B-A411BC110590}" type="presOf" srcId="{4EA3F200-3EFD-4014-AC31-6A7B1BF65B72}" destId="{137912B5-91B4-4E3F-8EF6-F0C035219F75}" srcOrd="0" destOrd="0" presId="urn:microsoft.com/office/officeart/2005/8/layout/hierarchy1"/>
    <dgm:cxn modelId="{3ECD18CF-AA84-4B38-ADF3-44C549CC88DE}" srcId="{F31D20CA-4A0D-4197-956C-B2C82BC474AE}" destId="{0AC7C4EA-21FC-4CEA-97F1-47FB2ECF561C}" srcOrd="1" destOrd="0" parTransId="{5F6D7FB4-7338-49EA-86AF-E0BA430C446E}" sibTransId="{CCDE41B1-7D70-41F0-9512-4D66A27D8017}"/>
    <dgm:cxn modelId="{94E20C75-C8BE-4F67-BF76-5F187F368DAE}" type="presOf" srcId="{96EDF858-63BB-4D34-BCE3-965EF5D1F1AF}" destId="{0D7C507D-BE51-45D7-B07E-4BC7DF114962}" srcOrd="0" destOrd="0" presId="urn:microsoft.com/office/officeart/2005/8/layout/hierarchy1"/>
    <dgm:cxn modelId="{AF6DE04B-819D-437D-B795-D3F9AEC8DA64}" type="presOf" srcId="{5F6D7FB4-7338-49EA-86AF-E0BA430C446E}" destId="{3566576B-3E3F-4449-B7EE-09BA4DC626D3}" srcOrd="0" destOrd="0" presId="urn:microsoft.com/office/officeart/2005/8/layout/hierarchy1"/>
    <dgm:cxn modelId="{91B972F6-6621-4FE3-B435-D3FB50818E77}" type="presOf" srcId="{A2FE1826-F9D3-4962-8AB6-A8638DE27E5F}" destId="{C3650AA1-DC4D-454C-B983-11CD5C142456}" srcOrd="0" destOrd="0" presId="urn:microsoft.com/office/officeart/2005/8/layout/hierarchy1"/>
    <dgm:cxn modelId="{CE2185C1-408D-49C8-B185-1665A77F1AE1}" type="presOf" srcId="{0AC7C4EA-21FC-4CEA-97F1-47FB2ECF561C}" destId="{5EDC572E-8D6D-4DE4-B8BD-45B9F3EED746}" srcOrd="0" destOrd="0" presId="urn:microsoft.com/office/officeart/2005/8/layout/hierarchy1"/>
    <dgm:cxn modelId="{0B446895-827E-4E95-8B16-3A0734915EA3}" type="presOf" srcId="{0E0B5805-6538-4A52-B2F0-147661B03F56}" destId="{B69EEA5E-B96C-4611-8F38-279F052B2256}" srcOrd="0" destOrd="0" presId="urn:microsoft.com/office/officeart/2005/8/layout/hierarchy1"/>
    <dgm:cxn modelId="{6DD40CF0-4ADE-44C0-97AA-D13D355D0EF4}" srcId="{F31D20CA-4A0D-4197-956C-B2C82BC474AE}" destId="{A2FE1826-F9D3-4962-8AB6-A8638DE27E5F}" srcOrd="2" destOrd="0" parTransId="{2ECEDC77-8396-4307-B39F-4D7C792D2DAF}" sibTransId="{260298DC-2E7C-4713-9D23-FBB63CF24311}"/>
    <dgm:cxn modelId="{777D9545-0ED3-4615-A783-B37C8259B8CD}" type="presOf" srcId="{09097CD0-026A-4D02-92E8-025A778FEECA}" destId="{0804CDB0-5D0C-450B-89D1-135DC9CE3FB3}" srcOrd="0" destOrd="0" presId="urn:microsoft.com/office/officeart/2005/8/layout/hierarchy1"/>
    <dgm:cxn modelId="{3F74E3A2-F06A-4946-98A8-B97CCA7293AC}" srcId="{0E0B5805-6538-4A52-B2F0-147661B03F56}" destId="{F31D20CA-4A0D-4197-956C-B2C82BC474AE}" srcOrd="0" destOrd="0" parTransId="{E3005438-D51F-4BFD-A04B-559B827A6919}" sibTransId="{B3DB2A6A-B876-4436-A0DA-895280EED183}"/>
    <dgm:cxn modelId="{DAA155B5-5F8B-4061-B0CA-35747B45E072}" type="presOf" srcId="{B202287D-0F42-4E51-AA21-F43144BC3AB0}" destId="{BC586FC5-CF56-4375-8DEA-4976E20342EA}" srcOrd="0" destOrd="0" presId="urn:microsoft.com/office/officeart/2005/8/layout/hierarchy1"/>
    <dgm:cxn modelId="{49120BC7-709C-4AC8-A028-9E4A28A04E88}" type="presOf" srcId="{927097F7-33B6-4497-AF70-310337B7D633}" destId="{56AE0338-13EA-4341-84E4-D017C6B87C62}" srcOrd="0" destOrd="0" presId="urn:microsoft.com/office/officeart/2005/8/layout/hierarchy1"/>
    <dgm:cxn modelId="{394170F7-E5B3-4242-B581-ECDE06609AFB}" type="presParOf" srcId="{B69EEA5E-B96C-4611-8F38-279F052B2256}" destId="{C8A965A6-357F-405B-9AEE-61B83B7C121C}" srcOrd="0" destOrd="0" presId="urn:microsoft.com/office/officeart/2005/8/layout/hierarchy1"/>
    <dgm:cxn modelId="{4107C455-A24E-4BB7-AF51-C329F9B65366}" type="presParOf" srcId="{C8A965A6-357F-405B-9AEE-61B83B7C121C}" destId="{F47880FA-5FB4-4B14-B86F-DB8405CFE6FC}" srcOrd="0" destOrd="0" presId="urn:microsoft.com/office/officeart/2005/8/layout/hierarchy1"/>
    <dgm:cxn modelId="{15D1A2EE-D64C-4DEB-B7EC-59AA322AB637}" type="presParOf" srcId="{F47880FA-5FB4-4B14-B86F-DB8405CFE6FC}" destId="{CEAE6D01-4AE1-4E15-A081-1998DD9412B5}" srcOrd="0" destOrd="0" presId="urn:microsoft.com/office/officeart/2005/8/layout/hierarchy1"/>
    <dgm:cxn modelId="{12A33E98-D21A-4E5E-A5BC-1D25FFBD26AC}" type="presParOf" srcId="{F47880FA-5FB4-4B14-B86F-DB8405CFE6FC}" destId="{D6B7F37F-82C4-424A-B9B9-D9165D12B198}" srcOrd="1" destOrd="0" presId="urn:microsoft.com/office/officeart/2005/8/layout/hierarchy1"/>
    <dgm:cxn modelId="{48C56022-54C6-411D-A6E9-4C7DF6C126D9}" type="presParOf" srcId="{C8A965A6-357F-405B-9AEE-61B83B7C121C}" destId="{D23D1A76-E402-4026-A047-6DCC5C126518}" srcOrd="1" destOrd="0" presId="urn:microsoft.com/office/officeart/2005/8/layout/hierarchy1"/>
    <dgm:cxn modelId="{500BD763-B36C-475D-B858-DCA3E4A49457}" type="presParOf" srcId="{D23D1A76-E402-4026-A047-6DCC5C126518}" destId="{0D7C507D-BE51-45D7-B07E-4BC7DF114962}" srcOrd="0" destOrd="0" presId="urn:microsoft.com/office/officeart/2005/8/layout/hierarchy1"/>
    <dgm:cxn modelId="{8218AC50-8DFD-40FC-A563-396BFD978C31}" type="presParOf" srcId="{D23D1A76-E402-4026-A047-6DCC5C126518}" destId="{61C2A683-F10B-437E-936B-14B04D724C74}" srcOrd="1" destOrd="0" presId="urn:microsoft.com/office/officeart/2005/8/layout/hierarchy1"/>
    <dgm:cxn modelId="{D209A766-ABBB-489F-9661-DCB6EC7A579B}" type="presParOf" srcId="{61C2A683-F10B-437E-936B-14B04D724C74}" destId="{A4F61963-8415-486B-83A3-DCACF7196AE1}" srcOrd="0" destOrd="0" presId="urn:microsoft.com/office/officeart/2005/8/layout/hierarchy1"/>
    <dgm:cxn modelId="{A3B9C859-1026-4CFA-90D1-B7F961AE62A6}" type="presParOf" srcId="{A4F61963-8415-486B-83A3-DCACF7196AE1}" destId="{4E5C1515-A874-482D-A43D-8BBF2F4900AE}" srcOrd="0" destOrd="0" presId="urn:microsoft.com/office/officeart/2005/8/layout/hierarchy1"/>
    <dgm:cxn modelId="{0D4BF84F-43CA-4FC0-815E-0C110381A807}" type="presParOf" srcId="{A4F61963-8415-486B-83A3-DCACF7196AE1}" destId="{E880E836-99B5-4113-9F97-8231B7280F83}" srcOrd="1" destOrd="0" presId="urn:microsoft.com/office/officeart/2005/8/layout/hierarchy1"/>
    <dgm:cxn modelId="{B5ED828B-D583-4050-9E03-D9E41FA5C899}" type="presParOf" srcId="{61C2A683-F10B-437E-936B-14B04D724C74}" destId="{BC8A7D8D-F01C-4488-86B0-3CADDD605B16}" srcOrd="1" destOrd="0" presId="urn:microsoft.com/office/officeart/2005/8/layout/hierarchy1"/>
    <dgm:cxn modelId="{CE6CEBA0-11BE-4B68-B63E-53AB7172A545}" type="presParOf" srcId="{D23D1A76-E402-4026-A047-6DCC5C126518}" destId="{3566576B-3E3F-4449-B7EE-09BA4DC626D3}" srcOrd="2" destOrd="0" presId="urn:microsoft.com/office/officeart/2005/8/layout/hierarchy1"/>
    <dgm:cxn modelId="{739CC7F6-228F-45AA-BF9F-11FA0443ACBF}" type="presParOf" srcId="{D23D1A76-E402-4026-A047-6DCC5C126518}" destId="{976DDEFE-5A48-41A4-B63D-6FF2930883B4}" srcOrd="3" destOrd="0" presId="urn:microsoft.com/office/officeart/2005/8/layout/hierarchy1"/>
    <dgm:cxn modelId="{75D4EA50-833E-4ED5-AEDB-5AF5D6AE2344}" type="presParOf" srcId="{976DDEFE-5A48-41A4-B63D-6FF2930883B4}" destId="{E45F10C3-0505-4162-B159-9A86A9D4074D}" srcOrd="0" destOrd="0" presId="urn:microsoft.com/office/officeart/2005/8/layout/hierarchy1"/>
    <dgm:cxn modelId="{2A9894FE-66CA-4ABB-B140-8213078C0691}" type="presParOf" srcId="{E45F10C3-0505-4162-B159-9A86A9D4074D}" destId="{138F61F5-DB72-48F8-A138-1AA465357113}" srcOrd="0" destOrd="0" presId="urn:microsoft.com/office/officeart/2005/8/layout/hierarchy1"/>
    <dgm:cxn modelId="{F15A407C-E5B3-4E97-8441-90A560ECAF38}" type="presParOf" srcId="{E45F10C3-0505-4162-B159-9A86A9D4074D}" destId="{5EDC572E-8D6D-4DE4-B8BD-45B9F3EED746}" srcOrd="1" destOrd="0" presId="urn:microsoft.com/office/officeart/2005/8/layout/hierarchy1"/>
    <dgm:cxn modelId="{70A92560-EB44-43DD-B7D2-C4EDD799A4E8}" type="presParOf" srcId="{976DDEFE-5A48-41A4-B63D-6FF2930883B4}" destId="{3B28B6EA-C6AD-467A-88C8-39454B9A2BBB}" srcOrd="1" destOrd="0" presId="urn:microsoft.com/office/officeart/2005/8/layout/hierarchy1"/>
    <dgm:cxn modelId="{F28D93D2-40C6-47B7-A79B-7C584F732328}" type="presParOf" srcId="{D23D1A76-E402-4026-A047-6DCC5C126518}" destId="{0E3E6EE7-6F39-4363-8391-46B4105FAB2C}" srcOrd="4" destOrd="0" presId="urn:microsoft.com/office/officeart/2005/8/layout/hierarchy1"/>
    <dgm:cxn modelId="{57BB29A3-C91E-41C9-AF92-896E8DDBB4F1}" type="presParOf" srcId="{D23D1A76-E402-4026-A047-6DCC5C126518}" destId="{80048178-C370-4B33-8B04-ED9DB7DA1E63}" srcOrd="5" destOrd="0" presId="urn:microsoft.com/office/officeart/2005/8/layout/hierarchy1"/>
    <dgm:cxn modelId="{D788FE4A-EF22-4465-8A07-D7B5CB60A510}" type="presParOf" srcId="{80048178-C370-4B33-8B04-ED9DB7DA1E63}" destId="{00728995-9311-440B-B318-AA34A5A2D4DD}" srcOrd="0" destOrd="0" presId="urn:microsoft.com/office/officeart/2005/8/layout/hierarchy1"/>
    <dgm:cxn modelId="{967C92E9-22AC-440F-A15D-30BF9FF6A361}" type="presParOf" srcId="{00728995-9311-440B-B318-AA34A5A2D4DD}" destId="{27FD6CB0-1734-4CE9-8E99-6C1ACE4932BE}" srcOrd="0" destOrd="0" presId="urn:microsoft.com/office/officeart/2005/8/layout/hierarchy1"/>
    <dgm:cxn modelId="{F7FB4393-EE79-478C-A508-592681090BA0}" type="presParOf" srcId="{00728995-9311-440B-B318-AA34A5A2D4DD}" destId="{C3650AA1-DC4D-454C-B983-11CD5C142456}" srcOrd="1" destOrd="0" presId="urn:microsoft.com/office/officeart/2005/8/layout/hierarchy1"/>
    <dgm:cxn modelId="{020B11C8-45B1-48B6-8AC7-3A451B64A610}" type="presParOf" srcId="{80048178-C370-4B33-8B04-ED9DB7DA1E63}" destId="{860DFEB5-5F65-4896-9DFF-7D7A0A761341}" srcOrd="1" destOrd="0" presId="urn:microsoft.com/office/officeart/2005/8/layout/hierarchy1"/>
    <dgm:cxn modelId="{5B04FB4A-631E-49FD-BFB6-7AEA50053569}" type="presParOf" srcId="{D23D1A76-E402-4026-A047-6DCC5C126518}" destId="{56AE0338-13EA-4341-84E4-D017C6B87C62}" srcOrd="6" destOrd="0" presId="urn:microsoft.com/office/officeart/2005/8/layout/hierarchy1"/>
    <dgm:cxn modelId="{E07F858F-23DA-48D2-BADE-699C3DF2EA33}" type="presParOf" srcId="{D23D1A76-E402-4026-A047-6DCC5C126518}" destId="{C5115652-1212-4BAA-98A4-98BCAE00F508}" srcOrd="7" destOrd="0" presId="urn:microsoft.com/office/officeart/2005/8/layout/hierarchy1"/>
    <dgm:cxn modelId="{D58BAF3E-B109-4C78-8111-B6540D3A68D8}" type="presParOf" srcId="{C5115652-1212-4BAA-98A4-98BCAE00F508}" destId="{17CA5664-AD4B-459C-B731-78657983D975}" srcOrd="0" destOrd="0" presId="urn:microsoft.com/office/officeart/2005/8/layout/hierarchy1"/>
    <dgm:cxn modelId="{AFF79A2E-DEF5-4B49-9BC5-A819E2F00077}" type="presParOf" srcId="{17CA5664-AD4B-459C-B731-78657983D975}" destId="{6BE1F4E8-9CF9-47D2-B92C-3961DD23EF9E}" srcOrd="0" destOrd="0" presId="urn:microsoft.com/office/officeart/2005/8/layout/hierarchy1"/>
    <dgm:cxn modelId="{D68A8FC0-17A3-49D4-BEE3-9C287C06FB11}" type="presParOf" srcId="{17CA5664-AD4B-459C-B731-78657983D975}" destId="{0804CDB0-5D0C-450B-89D1-135DC9CE3FB3}" srcOrd="1" destOrd="0" presId="urn:microsoft.com/office/officeart/2005/8/layout/hierarchy1"/>
    <dgm:cxn modelId="{FDB06DD4-9BB2-4D7B-B9D0-7C29842C7BB0}" type="presParOf" srcId="{C5115652-1212-4BAA-98A4-98BCAE00F508}" destId="{6C5F3634-CA3F-4F2D-A744-FF165D33D4AF}" srcOrd="1" destOrd="0" presId="urn:microsoft.com/office/officeart/2005/8/layout/hierarchy1"/>
    <dgm:cxn modelId="{E9800634-E03B-401D-B3CC-6A0E46377F01}" type="presParOf" srcId="{D23D1A76-E402-4026-A047-6DCC5C126518}" destId="{BC586FC5-CF56-4375-8DEA-4976E20342EA}" srcOrd="8" destOrd="0" presId="urn:microsoft.com/office/officeart/2005/8/layout/hierarchy1"/>
    <dgm:cxn modelId="{A77F7321-F64E-47C6-A0C5-40D9F24AF39A}" type="presParOf" srcId="{D23D1A76-E402-4026-A047-6DCC5C126518}" destId="{EF5B288E-63EA-4E88-8A94-D5E03294836C}" srcOrd="9" destOrd="0" presId="urn:microsoft.com/office/officeart/2005/8/layout/hierarchy1"/>
    <dgm:cxn modelId="{B2FE459B-5788-40EB-A08A-92B8F331DBCE}" type="presParOf" srcId="{EF5B288E-63EA-4E88-8A94-D5E03294836C}" destId="{3947FC76-37E0-47FC-869E-EF1027492A52}" srcOrd="0" destOrd="0" presId="urn:microsoft.com/office/officeart/2005/8/layout/hierarchy1"/>
    <dgm:cxn modelId="{B83ED751-920E-4086-BEF6-D0BE42CFC181}" type="presParOf" srcId="{3947FC76-37E0-47FC-869E-EF1027492A52}" destId="{27D68D0F-0A4B-4AAA-97E6-83E1D8070EA7}" srcOrd="0" destOrd="0" presId="urn:microsoft.com/office/officeart/2005/8/layout/hierarchy1"/>
    <dgm:cxn modelId="{92A3E416-2A0D-4F0A-A751-9CEA510C6F12}" type="presParOf" srcId="{3947FC76-37E0-47FC-869E-EF1027492A52}" destId="{16DE9935-97F4-4371-9B8A-DBD18D4715B0}" srcOrd="1" destOrd="0" presId="urn:microsoft.com/office/officeart/2005/8/layout/hierarchy1"/>
    <dgm:cxn modelId="{F83FFC54-1556-47DB-8324-C82EB17BCD30}" type="presParOf" srcId="{EF5B288E-63EA-4E88-8A94-D5E03294836C}" destId="{A327896A-116E-46FE-8520-2CD6B7319582}" srcOrd="1" destOrd="0" presId="urn:microsoft.com/office/officeart/2005/8/layout/hierarchy1"/>
    <dgm:cxn modelId="{0AF407BB-C237-470B-BD47-C70ADC38B5D0}" type="presParOf" srcId="{D23D1A76-E402-4026-A047-6DCC5C126518}" destId="{B02E67A1-FDFE-49C8-9D6B-10D0F48DDC3E}" srcOrd="10" destOrd="0" presId="urn:microsoft.com/office/officeart/2005/8/layout/hierarchy1"/>
    <dgm:cxn modelId="{3EA09739-04CD-43D2-984C-FAEDFA407092}" type="presParOf" srcId="{D23D1A76-E402-4026-A047-6DCC5C126518}" destId="{6AA8329E-3780-410A-A0EB-39CFE6621FCB}" srcOrd="11" destOrd="0" presId="urn:microsoft.com/office/officeart/2005/8/layout/hierarchy1"/>
    <dgm:cxn modelId="{A0BDA57F-BCFC-4C49-A78A-EFC631DFE1C7}" type="presParOf" srcId="{6AA8329E-3780-410A-A0EB-39CFE6621FCB}" destId="{7BE30E09-0CD7-4801-B665-75CF0C3F4137}" srcOrd="0" destOrd="0" presId="urn:microsoft.com/office/officeart/2005/8/layout/hierarchy1"/>
    <dgm:cxn modelId="{06947B9B-DE57-46D7-A06A-21FCAE6297FD}" type="presParOf" srcId="{7BE30E09-0CD7-4801-B665-75CF0C3F4137}" destId="{1E0EB2E2-AF13-47CD-A156-F50EE1DDE645}" srcOrd="0" destOrd="0" presId="urn:microsoft.com/office/officeart/2005/8/layout/hierarchy1"/>
    <dgm:cxn modelId="{8FEC10C8-A8DA-4C7F-A6B6-0B4207D3C9FD}" type="presParOf" srcId="{7BE30E09-0CD7-4801-B665-75CF0C3F4137}" destId="{137912B5-91B4-4E3F-8EF6-F0C035219F75}" srcOrd="1" destOrd="0" presId="urn:microsoft.com/office/officeart/2005/8/layout/hierarchy1"/>
    <dgm:cxn modelId="{3A2FFC1D-486B-42AA-B32C-2ECDE3D63DD5}" type="presParOf" srcId="{6AA8329E-3780-410A-A0EB-39CFE6621FCB}" destId="{CDBC99AF-FEA9-4E08-999C-7454DF343D9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32541-8F20-4F92-8509-80C767708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A04DE76-1DF5-4FF6-B5C9-9149BCDE89BF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b="1" dirty="0" smtClean="0">
              <a:solidFill>
                <a:schemeClr val="tx1"/>
              </a:solidFill>
            </a:rPr>
            <a:t>INTERAKTIVNA TABLA V VRTCU</a:t>
          </a:r>
          <a:endParaRPr lang="sl-SI" dirty="0">
            <a:solidFill>
              <a:schemeClr val="tx1"/>
            </a:solidFill>
          </a:endParaRPr>
        </a:p>
      </dgm:t>
    </dgm:pt>
    <dgm:pt modelId="{238E6029-0C13-4D09-999E-FD72CC8B5C8A}" type="parTrans" cxnId="{80A8F47C-C00C-4313-A7B8-570DDDCEB14D}">
      <dgm:prSet/>
      <dgm:spPr/>
      <dgm:t>
        <a:bodyPr/>
        <a:lstStyle/>
        <a:p>
          <a:endParaRPr lang="sl-SI"/>
        </a:p>
      </dgm:t>
    </dgm:pt>
    <dgm:pt modelId="{4C29B6C6-39F3-43C6-9D9C-4C9475F0ED29}" type="sibTrans" cxnId="{80A8F47C-C00C-4313-A7B8-570DDDCEB14D}">
      <dgm:prSet/>
      <dgm:spPr/>
      <dgm:t>
        <a:bodyPr/>
        <a:lstStyle/>
        <a:p>
          <a:endParaRPr lang="sl-SI"/>
        </a:p>
      </dgm:t>
    </dgm:pt>
    <dgm:pt modelId="{25E3930E-50B0-4EFE-AA71-9156E89818FC}" type="pres">
      <dgm:prSet presAssocID="{7E132541-8F20-4F92-8509-80C767708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C4DB6D-3EB6-4AF2-8E47-EE17125B0433}" type="pres">
      <dgm:prSet presAssocID="{FA04DE76-1DF5-4FF6-B5C9-9149BCDE89BF}" presName="parentText" presStyleLbl="node1" presStyleIdx="0" presStyleCnt="1" custLinFactNeighborX="-12336" custLinFactNeighborY="92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E86940-89EA-46D6-AD80-4880F1C1671C}" type="presOf" srcId="{7E132541-8F20-4F92-8509-80C7677084A0}" destId="{25E3930E-50B0-4EFE-AA71-9156E89818FC}" srcOrd="0" destOrd="0" presId="urn:microsoft.com/office/officeart/2005/8/layout/vList2"/>
    <dgm:cxn modelId="{80A8F47C-C00C-4313-A7B8-570DDDCEB14D}" srcId="{7E132541-8F20-4F92-8509-80C7677084A0}" destId="{FA04DE76-1DF5-4FF6-B5C9-9149BCDE89BF}" srcOrd="0" destOrd="0" parTransId="{238E6029-0C13-4D09-999E-FD72CC8B5C8A}" sibTransId="{4C29B6C6-39F3-43C6-9D9C-4C9475F0ED29}"/>
    <dgm:cxn modelId="{D05D93E2-F12F-4FF4-B257-188737764EC8}" type="presOf" srcId="{FA04DE76-1DF5-4FF6-B5C9-9149BCDE89BF}" destId="{9DC4DB6D-3EB6-4AF2-8E47-EE17125B0433}" srcOrd="0" destOrd="0" presId="urn:microsoft.com/office/officeart/2005/8/layout/vList2"/>
    <dgm:cxn modelId="{9C040DE4-5B06-4030-AE42-737C957B6827}" type="presParOf" srcId="{25E3930E-50B0-4EFE-AA71-9156E89818FC}" destId="{9DC4DB6D-3EB6-4AF2-8E47-EE17125B04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90BC63-EB93-4534-96A1-8F480F9E7EA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5310F115-46F9-47D9-9E0C-05A2C089ED15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sz="1800" b="1" dirty="0" smtClean="0">
              <a:solidFill>
                <a:schemeClr val="tx1"/>
              </a:solidFill>
            </a:rPr>
            <a:t>Ugotovitve</a:t>
          </a:r>
          <a:endParaRPr lang="sl-SI" sz="1300" dirty="0">
            <a:solidFill>
              <a:schemeClr val="tx1"/>
            </a:solidFill>
          </a:endParaRPr>
        </a:p>
      </dgm:t>
    </dgm:pt>
    <dgm:pt modelId="{1ED5B7F2-79A0-4B00-BF47-2A2EF956741A}" type="parTrans" cxnId="{2EE8CF7C-AC90-40FD-9FA6-C25249B2FF71}">
      <dgm:prSet/>
      <dgm:spPr/>
      <dgm:t>
        <a:bodyPr/>
        <a:lstStyle/>
        <a:p>
          <a:endParaRPr lang="sl-SI"/>
        </a:p>
      </dgm:t>
    </dgm:pt>
    <dgm:pt modelId="{41C971AE-1848-4652-9F1A-6FFD703C8ACB}" type="sibTrans" cxnId="{2EE8CF7C-AC90-40FD-9FA6-C25249B2FF71}">
      <dgm:prSet/>
      <dgm:spPr/>
      <dgm:t>
        <a:bodyPr/>
        <a:lstStyle/>
        <a:p>
          <a:endParaRPr lang="sl-SI"/>
        </a:p>
      </dgm:t>
    </dgm:pt>
    <dgm:pt modelId="{3394DDEC-A77A-457D-ADEE-AB958BC8FA18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sz="1400" dirty="0" smtClean="0">
              <a:solidFill>
                <a:schemeClr val="tx1"/>
              </a:solidFill>
            </a:rPr>
            <a:t>Interaktivna tabla je primerno sredstvo tudi za vrtce</a:t>
          </a:r>
          <a:endParaRPr lang="sl-SI" sz="1400" dirty="0">
            <a:solidFill>
              <a:schemeClr val="tx1"/>
            </a:solidFill>
          </a:endParaRPr>
        </a:p>
      </dgm:t>
    </dgm:pt>
    <dgm:pt modelId="{11EF1B1A-2FF7-432E-8910-88D5C117AA32}" type="parTrans" cxnId="{707C55AB-A35F-4D87-BB73-45B63ECC8E80}">
      <dgm:prSet/>
      <dgm:spPr/>
      <dgm:t>
        <a:bodyPr/>
        <a:lstStyle/>
        <a:p>
          <a:endParaRPr lang="sl-SI"/>
        </a:p>
      </dgm:t>
    </dgm:pt>
    <dgm:pt modelId="{E23C2DD3-167F-4AEA-A698-B452DF02B012}" type="sibTrans" cxnId="{707C55AB-A35F-4D87-BB73-45B63ECC8E80}">
      <dgm:prSet/>
      <dgm:spPr/>
      <dgm:t>
        <a:bodyPr/>
        <a:lstStyle/>
        <a:p>
          <a:endParaRPr lang="sl-SI"/>
        </a:p>
      </dgm:t>
    </dgm:pt>
    <dgm:pt modelId="{30AF7398-39F6-4C81-94CE-F2209DF2354B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sz="1400" dirty="0" smtClean="0">
              <a:solidFill>
                <a:schemeClr val="tx1"/>
              </a:solidFill>
            </a:rPr>
            <a:t>Spodbuja socialno interakcijo in komunikacijo med otroki in med otroki in odraslimi</a:t>
          </a:r>
          <a:endParaRPr lang="sl-SI" sz="1400" dirty="0">
            <a:solidFill>
              <a:schemeClr val="tx1"/>
            </a:solidFill>
          </a:endParaRPr>
        </a:p>
      </dgm:t>
    </dgm:pt>
    <dgm:pt modelId="{663B1647-EBE5-48F6-A5AB-DDC41D50A948}" type="parTrans" cxnId="{8C28D225-B176-4C5F-8F8F-552388645ADE}">
      <dgm:prSet/>
      <dgm:spPr/>
      <dgm:t>
        <a:bodyPr/>
        <a:lstStyle/>
        <a:p>
          <a:endParaRPr lang="sl-SI"/>
        </a:p>
      </dgm:t>
    </dgm:pt>
    <dgm:pt modelId="{9571D2F2-0978-45A8-95B9-1A4DA6163CCA}" type="sibTrans" cxnId="{8C28D225-B176-4C5F-8F8F-552388645ADE}">
      <dgm:prSet/>
      <dgm:spPr/>
      <dgm:t>
        <a:bodyPr/>
        <a:lstStyle/>
        <a:p>
          <a:endParaRPr lang="sl-SI"/>
        </a:p>
      </dgm:t>
    </dgm:pt>
    <dgm:pt modelId="{6AC04ED3-C953-4B84-A10C-C1741C0CCD77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sz="1400" dirty="0" smtClean="0">
              <a:solidFill>
                <a:schemeClr val="tx1"/>
              </a:solidFill>
            </a:rPr>
            <a:t>Spodbuja vztrajnost, radovednost, nadgradnjo pridobljenega znanja</a:t>
          </a:r>
          <a:endParaRPr lang="sl-SI" sz="1400" dirty="0">
            <a:solidFill>
              <a:schemeClr val="tx1"/>
            </a:solidFill>
          </a:endParaRPr>
        </a:p>
      </dgm:t>
    </dgm:pt>
    <dgm:pt modelId="{4582C374-CF75-4C89-A65B-0BD83329F0B7}" type="parTrans" cxnId="{3D1ED39A-DADC-4231-ACA5-CFB10676CF5A}">
      <dgm:prSet/>
      <dgm:spPr/>
      <dgm:t>
        <a:bodyPr/>
        <a:lstStyle/>
        <a:p>
          <a:endParaRPr lang="sl-SI"/>
        </a:p>
      </dgm:t>
    </dgm:pt>
    <dgm:pt modelId="{06A05C8D-5E58-4F90-A1A1-7CC2F403CDB4}" type="sibTrans" cxnId="{3D1ED39A-DADC-4231-ACA5-CFB10676CF5A}">
      <dgm:prSet/>
      <dgm:spPr/>
      <dgm:t>
        <a:bodyPr/>
        <a:lstStyle/>
        <a:p>
          <a:endParaRPr lang="sl-SI"/>
        </a:p>
      </dgm:t>
    </dgm:pt>
    <dgm:pt modelId="{B3CF676C-A1D8-4A21-9F1C-BD5E7F86158E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dirty="0" smtClean="0">
              <a:solidFill>
                <a:schemeClr val="tx1"/>
              </a:solidFill>
            </a:rPr>
            <a:t>Krepi samozavest in bogati besedišče</a:t>
          </a:r>
          <a:endParaRPr lang="sl-SI" dirty="0">
            <a:solidFill>
              <a:schemeClr val="tx1"/>
            </a:solidFill>
          </a:endParaRPr>
        </a:p>
      </dgm:t>
    </dgm:pt>
    <dgm:pt modelId="{CE262AAB-33FF-40C6-9F68-29D2EBAB94CA}" type="parTrans" cxnId="{C46D977B-B94C-4CEF-A175-53995ACE2FAB}">
      <dgm:prSet/>
      <dgm:spPr/>
      <dgm:t>
        <a:bodyPr/>
        <a:lstStyle/>
        <a:p>
          <a:endParaRPr lang="sl-SI"/>
        </a:p>
      </dgm:t>
    </dgm:pt>
    <dgm:pt modelId="{F85CA4B8-7CC1-4B83-ABAF-78E522290904}" type="sibTrans" cxnId="{C46D977B-B94C-4CEF-A175-53995ACE2FAB}">
      <dgm:prSet/>
      <dgm:spPr/>
      <dgm:t>
        <a:bodyPr/>
        <a:lstStyle/>
        <a:p>
          <a:endParaRPr lang="sl-SI"/>
        </a:p>
      </dgm:t>
    </dgm:pt>
    <dgm:pt modelId="{7D47B656-E649-44A3-8526-F5E0276897C9}" type="pres">
      <dgm:prSet presAssocID="{BD90BC63-EB93-4534-96A1-8F480F9E7E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CAEC0C-A297-46F5-8CF7-E0939F317366}" type="pres">
      <dgm:prSet presAssocID="{5310F115-46F9-47D9-9E0C-05A2C089ED15}" presName="hierRoot1" presStyleCnt="0">
        <dgm:presLayoutVars>
          <dgm:hierBranch val="init"/>
        </dgm:presLayoutVars>
      </dgm:prSet>
      <dgm:spPr/>
    </dgm:pt>
    <dgm:pt modelId="{C33A0971-9196-4B11-B67F-58F55A99A47D}" type="pres">
      <dgm:prSet presAssocID="{5310F115-46F9-47D9-9E0C-05A2C089ED15}" presName="rootComposite1" presStyleCnt="0"/>
      <dgm:spPr/>
    </dgm:pt>
    <dgm:pt modelId="{A55C5C7D-0A67-4558-9975-291AB86616BA}" type="pres">
      <dgm:prSet presAssocID="{5310F115-46F9-47D9-9E0C-05A2C089ED15}" presName="rootText1" presStyleLbl="node0" presStyleIdx="0" presStyleCnt="1" custScaleX="259003" custScaleY="26354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0AEA393-A76C-40CE-A883-BD4598CD3BA5}" type="pres">
      <dgm:prSet presAssocID="{5310F115-46F9-47D9-9E0C-05A2C089ED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3C2AB86-8872-4845-BBC6-2187E679B539}" type="pres">
      <dgm:prSet presAssocID="{5310F115-46F9-47D9-9E0C-05A2C089ED15}" presName="hierChild2" presStyleCnt="0"/>
      <dgm:spPr/>
    </dgm:pt>
    <dgm:pt modelId="{35AD2EC1-0959-4E15-953C-3748E1C43593}" type="pres">
      <dgm:prSet presAssocID="{11EF1B1A-2FF7-432E-8910-88D5C117AA32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DD9F400-2C5B-426B-AC32-65E55C626840}" type="pres">
      <dgm:prSet presAssocID="{3394DDEC-A77A-457D-ADEE-AB958BC8FA18}" presName="hierRoot2" presStyleCnt="0">
        <dgm:presLayoutVars>
          <dgm:hierBranch val="init"/>
        </dgm:presLayoutVars>
      </dgm:prSet>
      <dgm:spPr/>
    </dgm:pt>
    <dgm:pt modelId="{B0F6AA5A-3570-4173-98E3-38CEEDAAB863}" type="pres">
      <dgm:prSet presAssocID="{3394DDEC-A77A-457D-ADEE-AB958BC8FA18}" presName="rootComposite" presStyleCnt="0"/>
      <dgm:spPr/>
    </dgm:pt>
    <dgm:pt modelId="{D1E7F20E-3AD4-4244-96E6-013C01E7EC32}" type="pres">
      <dgm:prSet presAssocID="{3394DDEC-A77A-457D-ADEE-AB958BC8FA18}" presName="rootText" presStyleLbl="node2" presStyleIdx="0" presStyleCnt="4" custScaleX="131261" custScaleY="385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447FF9-AF4C-44E0-8B75-33649FD61953}" type="pres">
      <dgm:prSet presAssocID="{3394DDEC-A77A-457D-ADEE-AB958BC8FA18}" presName="rootConnector" presStyleLbl="node2" presStyleIdx="0" presStyleCnt="4"/>
      <dgm:spPr/>
      <dgm:t>
        <a:bodyPr/>
        <a:lstStyle/>
        <a:p>
          <a:endParaRPr lang="en-US"/>
        </a:p>
      </dgm:t>
    </dgm:pt>
    <dgm:pt modelId="{EC2513B1-3D7D-4A6B-8972-CE734E2A7175}" type="pres">
      <dgm:prSet presAssocID="{3394DDEC-A77A-457D-ADEE-AB958BC8FA18}" presName="hierChild4" presStyleCnt="0"/>
      <dgm:spPr/>
    </dgm:pt>
    <dgm:pt modelId="{DC917AC1-F749-4D85-B508-3F164A841F46}" type="pres">
      <dgm:prSet presAssocID="{3394DDEC-A77A-457D-ADEE-AB958BC8FA18}" presName="hierChild5" presStyleCnt="0"/>
      <dgm:spPr/>
    </dgm:pt>
    <dgm:pt modelId="{442538A4-E66F-4378-B970-B980BA6E851D}" type="pres">
      <dgm:prSet presAssocID="{663B1647-EBE5-48F6-A5AB-DDC41D50A948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030FD8D-AEBA-4EF2-9218-F1F56D4C595B}" type="pres">
      <dgm:prSet presAssocID="{30AF7398-39F6-4C81-94CE-F2209DF2354B}" presName="hierRoot2" presStyleCnt="0">
        <dgm:presLayoutVars>
          <dgm:hierBranch val="init"/>
        </dgm:presLayoutVars>
      </dgm:prSet>
      <dgm:spPr/>
    </dgm:pt>
    <dgm:pt modelId="{ACF1749D-2CFA-463C-8BCC-375D0783D627}" type="pres">
      <dgm:prSet presAssocID="{30AF7398-39F6-4C81-94CE-F2209DF2354B}" presName="rootComposite" presStyleCnt="0"/>
      <dgm:spPr/>
    </dgm:pt>
    <dgm:pt modelId="{04F0EB26-51A1-43B8-A13C-B7ECF5ED0304}" type="pres">
      <dgm:prSet presAssocID="{30AF7398-39F6-4C81-94CE-F2209DF2354B}" presName="rootText" presStyleLbl="node2" presStyleIdx="1" presStyleCnt="4" custScaleX="143166" custScaleY="3988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95E745-302D-48A1-90E5-356BD12532F1}" type="pres">
      <dgm:prSet presAssocID="{30AF7398-39F6-4C81-94CE-F2209DF2354B}" presName="rootConnector" presStyleLbl="node2" presStyleIdx="1" presStyleCnt="4"/>
      <dgm:spPr/>
      <dgm:t>
        <a:bodyPr/>
        <a:lstStyle/>
        <a:p>
          <a:endParaRPr lang="en-US"/>
        </a:p>
      </dgm:t>
    </dgm:pt>
    <dgm:pt modelId="{F3FFBDA7-4687-44C5-8AC7-8502818ACC93}" type="pres">
      <dgm:prSet presAssocID="{30AF7398-39F6-4C81-94CE-F2209DF2354B}" presName="hierChild4" presStyleCnt="0"/>
      <dgm:spPr/>
    </dgm:pt>
    <dgm:pt modelId="{9B682C5F-79B6-45E3-8FB9-0B37FE9CE61F}" type="pres">
      <dgm:prSet presAssocID="{30AF7398-39F6-4C81-94CE-F2209DF2354B}" presName="hierChild5" presStyleCnt="0"/>
      <dgm:spPr/>
    </dgm:pt>
    <dgm:pt modelId="{36CC8783-8876-4950-BD39-A5FF83696F0A}" type="pres">
      <dgm:prSet presAssocID="{4582C374-CF75-4C89-A65B-0BD83329F0B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06306C7-4F83-4FBD-8837-D2B0B71665A7}" type="pres">
      <dgm:prSet presAssocID="{6AC04ED3-C953-4B84-A10C-C1741C0CCD77}" presName="hierRoot2" presStyleCnt="0">
        <dgm:presLayoutVars>
          <dgm:hierBranch val="init"/>
        </dgm:presLayoutVars>
      </dgm:prSet>
      <dgm:spPr/>
    </dgm:pt>
    <dgm:pt modelId="{F0640C4F-A942-4CAD-AEF0-2B3E1DDF7F9A}" type="pres">
      <dgm:prSet presAssocID="{6AC04ED3-C953-4B84-A10C-C1741C0CCD77}" presName="rootComposite" presStyleCnt="0"/>
      <dgm:spPr/>
    </dgm:pt>
    <dgm:pt modelId="{F0972760-3339-4D87-A247-B88EC7B821E6}" type="pres">
      <dgm:prSet presAssocID="{6AC04ED3-C953-4B84-A10C-C1741C0CCD77}" presName="rootText" presStyleLbl="node2" presStyleIdx="2" presStyleCnt="4" custScaleX="126416" custScaleY="374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17FCA3-07D8-413D-A639-37D361157B16}" type="pres">
      <dgm:prSet presAssocID="{6AC04ED3-C953-4B84-A10C-C1741C0CCD77}" presName="rootConnector" presStyleLbl="node2" presStyleIdx="2" presStyleCnt="4"/>
      <dgm:spPr/>
      <dgm:t>
        <a:bodyPr/>
        <a:lstStyle/>
        <a:p>
          <a:endParaRPr lang="en-US"/>
        </a:p>
      </dgm:t>
    </dgm:pt>
    <dgm:pt modelId="{E39A0989-EE74-40EE-957E-C3D9CC860717}" type="pres">
      <dgm:prSet presAssocID="{6AC04ED3-C953-4B84-A10C-C1741C0CCD77}" presName="hierChild4" presStyleCnt="0"/>
      <dgm:spPr/>
    </dgm:pt>
    <dgm:pt modelId="{D88ED160-7542-4451-9AA1-570497001110}" type="pres">
      <dgm:prSet presAssocID="{6AC04ED3-C953-4B84-A10C-C1741C0CCD77}" presName="hierChild5" presStyleCnt="0"/>
      <dgm:spPr/>
    </dgm:pt>
    <dgm:pt modelId="{D569DB44-B904-42E0-93A1-81D94A5FC7EF}" type="pres">
      <dgm:prSet presAssocID="{CE262AAB-33FF-40C6-9F68-29D2EBAB94C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C122005B-DD76-4B26-9DF0-2618361FA6AB}" type="pres">
      <dgm:prSet presAssocID="{B3CF676C-A1D8-4A21-9F1C-BD5E7F86158E}" presName="hierRoot2" presStyleCnt="0">
        <dgm:presLayoutVars>
          <dgm:hierBranch val="init"/>
        </dgm:presLayoutVars>
      </dgm:prSet>
      <dgm:spPr/>
    </dgm:pt>
    <dgm:pt modelId="{4E36E418-97AF-44EF-8F78-F13704A1BFF0}" type="pres">
      <dgm:prSet presAssocID="{B3CF676C-A1D8-4A21-9F1C-BD5E7F86158E}" presName="rootComposite" presStyleCnt="0"/>
      <dgm:spPr/>
    </dgm:pt>
    <dgm:pt modelId="{52F67B0B-03FE-4E5F-AF2E-C1926A8FD0AE}" type="pres">
      <dgm:prSet presAssocID="{B3CF676C-A1D8-4A21-9F1C-BD5E7F86158E}" presName="rootText" presStyleLbl="node2" presStyleIdx="3" presStyleCnt="4" custScaleX="121708" custScaleY="349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84E307-0759-4103-924C-9FE11C959B98}" type="pres">
      <dgm:prSet presAssocID="{B3CF676C-A1D8-4A21-9F1C-BD5E7F86158E}" presName="rootConnector" presStyleLbl="node2" presStyleIdx="3" presStyleCnt="4"/>
      <dgm:spPr/>
      <dgm:t>
        <a:bodyPr/>
        <a:lstStyle/>
        <a:p>
          <a:endParaRPr lang="en-US"/>
        </a:p>
      </dgm:t>
    </dgm:pt>
    <dgm:pt modelId="{6065F432-DF97-4435-9151-03239B206E9D}" type="pres">
      <dgm:prSet presAssocID="{B3CF676C-A1D8-4A21-9F1C-BD5E7F86158E}" presName="hierChild4" presStyleCnt="0"/>
      <dgm:spPr/>
    </dgm:pt>
    <dgm:pt modelId="{966A0231-3353-47FA-9CAC-1BCCFDA23B82}" type="pres">
      <dgm:prSet presAssocID="{B3CF676C-A1D8-4A21-9F1C-BD5E7F86158E}" presName="hierChild5" presStyleCnt="0"/>
      <dgm:spPr/>
    </dgm:pt>
    <dgm:pt modelId="{A09B76AC-7D76-4B41-AE5D-DC3174EA7F6A}" type="pres">
      <dgm:prSet presAssocID="{5310F115-46F9-47D9-9E0C-05A2C089ED15}" presName="hierChild3" presStyleCnt="0"/>
      <dgm:spPr/>
    </dgm:pt>
  </dgm:ptLst>
  <dgm:cxnLst>
    <dgm:cxn modelId="{3D1ED39A-DADC-4231-ACA5-CFB10676CF5A}" srcId="{5310F115-46F9-47D9-9E0C-05A2C089ED15}" destId="{6AC04ED3-C953-4B84-A10C-C1741C0CCD77}" srcOrd="2" destOrd="0" parTransId="{4582C374-CF75-4C89-A65B-0BD83329F0B7}" sibTransId="{06A05C8D-5E58-4F90-A1A1-7CC2F403CDB4}"/>
    <dgm:cxn modelId="{8E288804-73D7-482B-AA36-CAF6625E3A7D}" type="presOf" srcId="{30AF7398-39F6-4C81-94CE-F2209DF2354B}" destId="{04F0EB26-51A1-43B8-A13C-B7ECF5ED0304}" srcOrd="0" destOrd="0" presId="urn:microsoft.com/office/officeart/2005/8/layout/orgChart1"/>
    <dgm:cxn modelId="{6A4A5ACE-4B18-4D2C-96C9-CA35E5BF4D22}" type="presOf" srcId="{663B1647-EBE5-48F6-A5AB-DDC41D50A948}" destId="{442538A4-E66F-4378-B970-B980BA6E851D}" srcOrd="0" destOrd="0" presId="urn:microsoft.com/office/officeart/2005/8/layout/orgChart1"/>
    <dgm:cxn modelId="{49D9C0E3-18C9-4797-AB91-6AF9F0E2CC1B}" type="presOf" srcId="{3394DDEC-A77A-457D-ADEE-AB958BC8FA18}" destId="{D1E7F20E-3AD4-4244-96E6-013C01E7EC32}" srcOrd="0" destOrd="0" presId="urn:microsoft.com/office/officeart/2005/8/layout/orgChart1"/>
    <dgm:cxn modelId="{B4AB1A5B-645E-473D-A4A3-F5A3C96F41F6}" type="presOf" srcId="{B3CF676C-A1D8-4A21-9F1C-BD5E7F86158E}" destId="{C384E307-0759-4103-924C-9FE11C959B98}" srcOrd="1" destOrd="0" presId="urn:microsoft.com/office/officeart/2005/8/layout/orgChart1"/>
    <dgm:cxn modelId="{CB4E081C-C4CB-48ED-AA5B-3F21F994E9AE}" type="presOf" srcId="{11EF1B1A-2FF7-432E-8910-88D5C117AA32}" destId="{35AD2EC1-0959-4E15-953C-3748E1C43593}" srcOrd="0" destOrd="0" presId="urn:microsoft.com/office/officeart/2005/8/layout/orgChart1"/>
    <dgm:cxn modelId="{67E012D1-4816-46C0-88BD-2F869D837E6A}" type="presOf" srcId="{4582C374-CF75-4C89-A65B-0BD83329F0B7}" destId="{36CC8783-8876-4950-BD39-A5FF83696F0A}" srcOrd="0" destOrd="0" presId="urn:microsoft.com/office/officeart/2005/8/layout/orgChart1"/>
    <dgm:cxn modelId="{91C3BF08-3C40-4E19-A398-1EB9C4A3B47E}" type="presOf" srcId="{3394DDEC-A77A-457D-ADEE-AB958BC8FA18}" destId="{12447FF9-AF4C-44E0-8B75-33649FD61953}" srcOrd="1" destOrd="0" presId="urn:microsoft.com/office/officeart/2005/8/layout/orgChart1"/>
    <dgm:cxn modelId="{2EE8CF7C-AC90-40FD-9FA6-C25249B2FF71}" srcId="{BD90BC63-EB93-4534-96A1-8F480F9E7EA5}" destId="{5310F115-46F9-47D9-9E0C-05A2C089ED15}" srcOrd="0" destOrd="0" parTransId="{1ED5B7F2-79A0-4B00-BF47-2A2EF956741A}" sibTransId="{41C971AE-1848-4652-9F1A-6FFD703C8ACB}"/>
    <dgm:cxn modelId="{E9C00BF3-B73E-4907-8C53-9E7484B2CC7C}" type="presOf" srcId="{30AF7398-39F6-4C81-94CE-F2209DF2354B}" destId="{2B95E745-302D-48A1-90E5-356BD12532F1}" srcOrd="1" destOrd="0" presId="urn:microsoft.com/office/officeart/2005/8/layout/orgChart1"/>
    <dgm:cxn modelId="{85CE82FB-2A26-4D6B-AEE1-9F9E36113312}" type="presOf" srcId="{6AC04ED3-C953-4B84-A10C-C1741C0CCD77}" destId="{F0972760-3339-4D87-A247-B88EC7B821E6}" srcOrd="0" destOrd="0" presId="urn:microsoft.com/office/officeart/2005/8/layout/orgChart1"/>
    <dgm:cxn modelId="{707C55AB-A35F-4D87-BB73-45B63ECC8E80}" srcId="{5310F115-46F9-47D9-9E0C-05A2C089ED15}" destId="{3394DDEC-A77A-457D-ADEE-AB958BC8FA18}" srcOrd="0" destOrd="0" parTransId="{11EF1B1A-2FF7-432E-8910-88D5C117AA32}" sibTransId="{E23C2DD3-167F-4AEA-A698-B452DF02B012}"/>
    <dgm:cxn modelId="{11BA7E71-C3F1-4190-AF44-8E459D080551}" type="presOf" srcId="{CE262AAB-33FF-40C6-9F68-29D2EBAB94CA}" destId="{D569DB44-B904-42E0-93A1-81D94A5FC7EF}" srcOrd="0" destOrd="0" presId="urn:microsoft.com/office/officeart/2005/8/layout/orgChart1"/>
    <dgm:cxn modelId="{4BE7772C-5B89-4D5B-B944-452A45A41C48}" type="presOf" srcId="{BD90BC63-EB93-4534-96A1-8F480F9E7EA5}" destId="{7D47B656-E649-44A3-8526-F5E0276897C9}" srcOrd="0" destOrd="0" presId="urn:microsoft.com/office/officeart/2005/8/layout/orgChart1"/>
    <dgm:cxn modelId="{8C28D225-B176-4C5F-8F8F-552388645ADE}" srcId="{5310F115-46F9-47D9-9E0C-05A2C089ED15}" destId="{30AF7398-39F6-4C81-94CE-F2209DF2354B}" srcOrd="1" destOrd="0" parTransId="{663B1647-EBE5-48F6-A5AB-DDC41D50A948}" sibTransId="{9571D2F2-0978-45A8-95B9-1A4DA6163CCA}"/>
    <dgm:cxn modelId="{474A177B-CB6B-4A84-80A3-E78AFFC9CDBD}" type="presOf" srcId="{5310F115-46F9-47D9-9E0C-05A2C089ED15}" destId="{50AEA393-A76C-40CE-A883-BD4598CD3BA5}" srcOrd="1" destOrd="0" presId="urn:microsoft.com/office/officeart/2005/8/layout/orgChart1"/>
    <dgm:cxn modelId="{C46D977B-B94C-4CEF-A175-53995ACE2FAB}" srcId="{5310F115-46F9-47D9-9E0C-05A2C089ED15}" destId="{B3CF676C-A1D8-4A21-9F1C-BD5E7F86158E}" srcOrd="3" destOrd="0" parTransId="{CE262AAB-33FF-40C6-9F68-29D2EBAB94CA}" sibTransId="{F85CA4B8-7CC1-4B83-ABAF-78E522290904}"/>
    <dgm:cxn modelId="{4652137D-5236-41CE-9051-EE73AA7B768C}" type="presOf" srcId="{B3CF676C-A1D8-4A21-9F1C-BD5E7F86158E}" destId="{52F67B0B-03FE-4E5F-AF2E-C1926A8FD0AE}" srcOrd="0" destOrd="0" presId="urn:microsoft.com/office/officeart/2005/8/layout/orgChart1"/>
    <dgm:cxn modelId="{26C530B1-AF32-41C7-8F62-8BF8B1DF9B51}" type="presOf" srcId="{5310F115-46F9-47D9-9E0C-05A2C089ED15}" destId="{A55C5C7D-0A67-4558-9975-291AB86616BA}" srcOrd="0" destOrd="0" presId="urn:microsoft.com/office/officeart/2005/8/layout/orgChart1"/>
    <dgm:cxn modelId="{F975E8DD-43A7-484B-BE62-DD034CEECF3F}" type="presOf" srcId="{6AC04ED3-C953-4B84-A10C-C1741C0CCD77}" destId="{B717FCA3-07D8-413D-A639-37D361157B16}" srcOrd="1" destOrd="0" presId="urn:microsoft.com/office/officeart/2005/8/layout/orgChart1"/>
    <dgm:cxn modelId="{CA45AB2A-988D-408E-9068-162FCE6FE0CF}" type="presParOf" srcId="{7D47B656-E649-44A3-8526-F5E0276897C9}" destId="{D6CAEC0C-A297-46F5-8CF7-E0939F317366}" srcOrd="0" destOrd="0" presId="urn:microsoft.com/office/officeart/2005/8/layout/orgChart1"/>
    <dgm:cxn modelId="{37331FC4-34D1-4990-95B2-7A170468B46E}" type="presParOf" srcId="{D6CAEC0C-A297-46F5-8CF7-E0939F317366}" destId="{C33A0971-9196-4B11-B67F-58F55A99A47D}" srcOrd="0" destOrd="0" presId="urn:microsoft.com/office/officeart/2005/8/layout/orgChart1"/>
    <dgm:cxn modelId="{C5405C26-1A32-464D-8A20-DDCCF632F0A2}" type="presParOf" srcId="{C33A0971-9196-4B11-B67F-58F55A99A47D}" destId="{A55C5C7D-0A67-4558-9975-291AB86616BA}" srcOrd="0" destOrd="0" presId="urn:microsoft.com/office/officeart/2005/8/layout/orgChart1"/>
    <dgm:cxn modelId="{C14F5746-17A9-4BC7-A0CC-B8010DBF3F62}" type="presParOf" srcId="{C33A0971-9196-4B11-B67F-58F55A99A47D}" destId="{50AEA393-A76C-40CE-A883-BD4598CD3BA5}" srcOrd="1" destOrd="0" presId="urn:microsoft.com/office/officeart/2005/8/layout/orgChart1"/>
    <dgm:cxn modelId="{63B1894F-CD63-4403-88D8-A49ADC448239}" type="presParOf" srcId="{D6CAEC0C-A297-46F5-8CF7-E0939F317366}" destId="{A3C2AB86-8872-4845-BBC6-2187E679B539}" srcOrd="1" destOrd="0" presId="urn:microsoft.com/office/officeart/2005/8/layout/orgChart1"/>
    <dgm:cxn modelId="{F694A1DB-354D-4E0C-BC44-23A64F554697}" type="presParOf" srcId="{A3C2AB86-8872-4845-BBC6-2187E679B539}" destId="{35AD2EC1-0959-4E15-953C-3748E1C43593}" srcOrd="0" destOrd="0" presId="urn:microsoft.com/office/officeart/2005/8/layout/orgChart1"/>
    <dgm:cxn modelId="{A4DB6A56-EE13-4F98-9F04-62A948EB7C52}" type="presParOf" srcId="{A3C2AB86-8872-4845-BBC6-2187E679B539}" destId="{5DD9F400-2C5B-426B-AC32-65E55C626840}" srcOrd="1" destOrd="0" presId="urn:microsoft.com/office/officeart/2005/8/layout/orgChart1"/>
    <dgm:cxn modelId="{96CB8EF4-BEA6-4451-B751-FCF8436E94F2}" type="presParOf" srcId="{5DD9F400-2C5B-426B-AC32-65E55C626840}" destId="{B0F6AA5A-3570-4173-98E3-38CEEDAAB863}" srcOrd="0" destOrd="0" presId="urn:microsoft.com/office/officeart/2005/8/layout/orgChart1"/>
    <dgm:cxn modelId="{F9D6DB49-7076-42C6-91C7-662D9BB15762}" type="presParOf" srcId="{B0F6AA5A-3570-4173-98E3-38CEEDAAB863}" destId="{D1E7F20E-3AD4-4244-96E6-013C01E7EC32}" srcOrd="0" destOrd="0" presId="urn:microsoft.com/office/officeart/2005/8/layout/orgChart1"/>
    <dgm:cxn modelId="{34D1C21A-2790-4FE0-911F-7189FB3DDA18}" type="presParOf" srcId="{B0F6AA5A-3570-4173-98E3-38CEEDAAB863}" destId="{12447FF9-AF4C-44E0-8B75-33649FD61953}" srcOrd="1" destOrd="0" presId="urn:microsoft.com/office/officeart/2005/8/layout/orgChart1"/>
    <dgm:cxn modelId="{D535369B-CA81-46A6-A4A5-7367C671D08F}" type="presParOf" srcId="{5DD9F400-2C5B-426B-AC32-65E55C626840}" destId="{EC2513B1-3D7D-4A6B-8972-CE734E2A7175}" srcOrd="1" destOrd="0" presId="urn:microsoft.com/office/officeart/2005/8/layout/orgChart1"/>
    <dgm:cxn modelId="{71199F06-BA8E-48F5-9B71-A9D72BE787AE}" type="presParOf" srcId="{5DD9F400-2C5B-426B-AC32-65E55C626840}" destId="{DC917AC1-F749-4D85-B508-3F164A841F46}" srcOrd="2" destOrd="0" presId="urn:microsoft.com/office/officeart/2005/8/layout/orgChart1"/>
    <dgm:cxn modelId="{19266E30-F12C-4E64-ABBC-8630E2EBEA06}" type="presParOf" srcId="{A3C2AB86-8872-4845-BBC6-2187E679B539}" destId="{442538A4-E66F-4378-B970-B980BA6E851D}" srcOrd="2" destOrd="0" presId="urn:microsoft.com/office/officeart/2005/8/layout/orgChart1"/>
    <dgm:cxn modelId="{95D39D1B-357D-4B6A-A187-90AB0AC4AC74}" type="presParOf" srcId="{A3C2AB86-8872-4845-BBC6-2187E679B539}" destId="{E030FD8D-AEBA-4EF2-9218-F1F56D4C595B}" srcOrd="3" destOrd="0" presId="urn:microsoft.com/office/officeart/2005/8/layout/orgChart1"/>
    <dgm:cxn modelId="{E6160DD7-D048-4F54-954B-DAA84C085CCC}" type="presParOf" srcId="{E030FD8D-AEBA-4EF2-9218-F1F56D4C595B}" destId="{ACF1749D-2CFA-463C-8BCC-375D0783D627}" srcOrd="0" destOrd="0" presId="urn:microsoft.com/office/officeart/2005/8/layout/orgChart1"/>
    <dgm:cxn modelId="{EB0C1A90-AF3F-4DE0-B890-9B12B9774197}" type="presParOf" srcId="{ACF1749D-2CFA-463C-8BCC-375D0783D627}" destId="{04F0EB26-51A1-43B8-A13C-B7ECF5ED0304}" srcOrd="0" destOrd="0" presId="urn:microsoft.com/office/officeart/2005/8/layout/orgChart1"/>
    <dgm:cxn modelId="{E84E4588-67B4-4A74-B82A-E38DF8A744A0}" type="presParOf" srcId="{ACF1749D-2CFA-463C-8BCC-375D0783D627}" destId="{2B95E745-302D-48A1-90E5-356BD12532F1}" srcOrd="1" destOrd="0" presId="urn:microsoft.com/office/officeart/2005/8/layout/orgChart1"/>
    <dgm:cxn modelId="{7B67B90E-BA13-4EBB-8E87-5EFBA04666CB}" type="presParOf" srcId="{E030FD8D-AEBA-4EF2-9218-F1F56D4C595B}" destId="{F3FFBDA7-4687-44C5-8AC7-8502818ACC93}" srcOrd="1" destOrd="0" presId="urn:microsoft.com/office/officeart/2005/8/layout/orgChart1"/>
    <dgm:cxn modelId="{70FB6BEF-2F1A-4141-AB88-AA50949C4037}" type="presParOf" srcId="{E030FD8D-AEBA-4EF2-9218-F1F56D4C595B}" destId="{9B682C5F-79B6-45E3-8FB9-0B37FE9CE61F}" srcOrd="2" destOrd="0" presId="urn:microsoft.com/office/officeart/2005/8/layout/orgChart1"/>
    <dgm:cxn modelId="{9E567AB3-6B5F-405B-BD69-4C7A6C44D3ED}" type="presParOf" srcId="{A3C2AB86-8872-4845-BBC6-2187E679B539}" destId="{36CC8783-8876-4950-BD39-A5FF83696F0A}" srcOrd="4" destOrd="0" presId="urn:microsoft.com/office/officeart/2005/8/layout/orgChart1"/>
    <dgm:cxn modelId="{151C0B81-B4A2-4A02-AFDC-70DBC502A9AF}" type="presParOf" srcId="{A3C2AB86-8872-4845-BBC6-2187E679B539}" destId="{F06306C7-4F83-4FBD-8837-D2B0B71665A7}" srcOrd="5" destOrd="0" presId="urn:microsoft.com/office/officeart/2005/8/layout/orgChart1"/>
    <dgm:cxn modelId="{310F1C80-C9D7-4F7E-97FD-BA04C3DF9614}" type="presParOf" srcId="{F06306C7-4F83-4FBD-8837-D2B0B71665A7}" destId="{F0640C4F-A942-4CAD-AEF0-2B3E1DDF7F9A}" srcOrd="0" destOrd="0" presId="urn:microsoft.com/office/officeart/2005/8/layout/orgChart1"/>
    <dgm:cxn modelId="{B34320A5-3BCA-4B56-AC93-DB7CF654EEC8}" type="presParOf" srcId="{F0640C4F-A942-4CAD-AEF0-2B3E1DDF7F9A}" destId="{F0972760-3339-4D87-A247-B88EC7B821E6}" srcOrd="0" destOrd="0" presId="urn:microsoft.com/office/officeart/2005/8/layout/orgChart1"/>
    <dgm:cxn modelId="{BBE913FD-273F-4B67-8AC6-8C8FEFB48935}" type="presParOf" srcId="{F0640C4F-A942-4CAD-AEF0-2B3E1DDF7F9A}" destId="{B717FCA3-07D8-413D-A639-37D361157B16}" srcOrd="1" destOrd="0" presId="urn:microsoft.com/office/officeart/2005/8/layout/orgChart1"/>
    <dgm:cxn modelId="{E12DC458-5C15-4085-A209-B7D10482E810}" type="presParOf" srcId="{F06306C7-4F83-4FBD-8837-D2B0B71665A7}" destId="{E39A0989-EE74-40EE-957E-C3D9CC860717}" srcOrd="1" destOrd="0" presId="urn:microsoft.com/office/officeart/2005/8/layout/orgChart1"/>
    <dgm:cxn modelId="{3E1732C1-D038-4E6B-B7E7-43D5A5E83CE2}" type="presParOf" srcId="{F06306C7-4F83-4FBD-8837-D2B0B71665A7}" destId="{D88ED160-7542-4451-9AA1-570497001110}" srcOrd="2" destOrd="0" presId="urn:microsoft.com/office/officeart/2005/8/layout/orgChart1"/>
    <dgm:cxn modelId="{681FEF37-E5B0-47C8-A643-6CF918858628}" type="presParOf" srcId="{A3C2AB86-8872-4845-BBC6-2187E679B539}" destId="{D569DB44-B904-42E0-93A1-81D94A5FC7EF}" srcOrd="6" destOrd="0" presId="urn:microsoft.com/office/officeart/2005/8/layout/orgChart1"/>
    <dgm:cxn modelId="{95020468-AF52-47CB-9DC7-2F48882DD648}" type="presParOf" srcId="{A3C2AB86-8872-4845-BBC6-2187E679B539}" destId="{C122005B-DD76-4B26-9DF0-2618361FA6AB}" srcOrd="7" destOrd="0" presId="urn:microsoft.com/office/officeart/2005/8/layout/orgChart1"/>
    <dgm:cxn modelId="{C87DCFEB-991C-4A80-B46C-EAA8AC22B878}" type="presParOf" srcId="{C122005B-DD76-4B26-9DF0-2618361FA6AB}" destId="{4E36E418-97AF-44EF-8F78-F13704A1BFF0}" srcOrd="0" destOrd="0" presId="urn:microsoft.com/office/officeart/2005/8/layout/orgChart1"/>
    <dgm:cxn modelId="{57BC7287-F613-4FC5-AC1C-D3A777AD77FD}" type="presParOf" srcId="{4E36E418-97AF-44EF-8F78-F13704A1BFF0}" destId="{52F67B0B-03FE-4E5F-AF2E-C1926A8FD0AE}" srcOrd="0" destOrd="0" presId="urn:microsoft.com/office/officeart/2005/8/layout/orgChart1"/>
    <dgm:cxn modelId="{F273FF98-68DA-4B42-BE5B-ED8ED2C256D4}" type="presParOf" srcId="{4E36E418-97AF-44EF-8F78-F13704A1BFF0}" destId="{C384E307-0759-4103-924C-9FE11C959B98}" srcOrd="1" destOrd="0" presId="urn:microsoft.com/office/officeart/2005/8/layout/orgChart1"/>
    <dgm:cxn modelId="{195E8422-144C-40CE-8FB2-BCC60EE18126}" type="presParOf" srcId="{C122005B-DD76-4B26-9DF0-2618361FA6AB}" destId="{6065F432-DF97-4435-9151-03239B206E9D}" srcOrd="1" destOrd="0" presId="urn:microsoft.com/office/officeart/2005/8/layout/orgChart1"/>
    <dgm:cxn modelId="{7A4CDCC2-8C10-468A-979B-0F8ABDDD5103}" type="presParOf" srcId="{C122005B-DD76-4B26-9DF0-2618361FA6AB}" destId="{966A0231-3353-47FA-9CAC-1BCCFDA23B82}" srcOrd="2" destOrd="0" presId="urn:microsoft.com/office/officeart/2005/8/layout/orgChart1"/>
    <dgm:cxn modelId="{D8D6A280-32DB-4BBF-B1B4-844AF37D2D17}" type="presParOf" srcId="{D6CAEC0C-A297-46F5-8CF7-E0939F317366}" destId="{A09B76AC-7D76-4B41-AE5D-DC3174EA7F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B446EF-5C10-4EEA-9B4E-9C67749CB1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ADC2B21-9DF0-4B2E-A4CC-79CE5F9B3468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sz="2000" b="1" smtClean="0">
              <a:solidFill>
                <a:schemeClr val="tx1"/>
              </a:solidFill>
            </a:rPr>
            <a:t>Zaključek</a:t>
          </a:r>
          <a:endParaRPr lang="sl-SI" sz="2000" b="1" dirty="0">
            <a:solidFill>
              <a:schemeClr val="tx1"/>
            </a:solidFill>
          </a:endParaRPr>
        </a:p>
      </dgm:t>
    </dgm:pt>
    <dgm:pt modelId="{8EC1E60D-0161-4EBB-ACF5-D5D90FC8BDAA}" type="parTrans" cxnId="{116C8566-BD3F-4584-9416-0534D23D0CA8}">
      <dgm:prSet/>
      <dgm:spPr/>
      <dgm:t>
        <a:bodyPr/>
        <a:lstStyle/>
        <a:p>
          <a:endParaRPr lang="sl-SI"/>
        </a:p>
      </dgm:t>
    </dgm:pt>
    <dgm:pt modelId="{3D379E35-687D-4B85-820F-809FF3FA61FF}" type="sibTrans" cxnId="{116C8566-BD3F-4584-9416-0534D23D0CA8}">
      <dgm:prSet/>
      <dgm:spPr/>
      <dgm:t>
        <a:bodyPr/>
        <a:lstStyle/>
        <a:p>
          <a:endParaRPr lang="sl-SI"/>
        </a:p>
      </dgm:t>
    </dgm:pt>
    <dgm:pt modelId="{B50D0C50-8239-4714-9B9F-3AF40766B33A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b="0" dirty="0" smtClean="0">
              <a:solidFill>
                <a:schemeClr val="tx1"/>
              </a:solidFill>
            </a:rPr>
            <a:t>I-tabla je tudi v vrtcu zelo primerna tehnologija.</a:t>
          </a:r>
          <a:endParaRPr lang="sl-SI" b="0" dirty="0">
            <a:solidFill>
              <a:schemeClr val="tx1"/>
            </a:solidFill>
          </a:endParaRPr>
        </a:p>
      </dgm:t>
    </dgm:pt>
    <dgm:pt modelId="{AB70ADA2-9493-4EF3-9032-27F51FB15C85}" type="parTrans" cxnId="{78538D81-C133-4D23-8F0D-3E1D5E1217CD}">
      <dgm:prSet/>
      <dgm:spPr/>
      <dgm:t>
        <a:bodyPr/>
        <a:lstStyle/>
        <a:p>
          <a:endParaRPr lang="sl-SI"/>
        </a:p>
      </dgm:t>
    </dgm:pt>
    <dgm:pt modelId="{7655E802-A4EF-4FCE-8E5E-FD87378463C8}" type="sibTrans" cxnId="{78538D81-C133-4D23-8F0D-3E1D5E1217CD}">
      <dgm:prSet/>
      <dgm:spPr/>
      <dgm:t>
        <a:bodyPr/>
        <a:lstStyle/>
        <a:p>
          <a:endParaRPr lang="sl-SI"/>
        </a:p>
      </dgm:t>
    </dgm:pt>
    <dgm:pt modelId="{C8E870DF-3827-4057-9E92-8588453D2C62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dirty="0" smtClean="0">
              <a:solidFill>
                <a:schemeClr val="tx1"/>
              </a:solidFill>
            </a:rPr>
            <a:t>Otrokom omogoča nadgrajevanje pridobljenega znanja</a:t>
          </a:r>
          <a:endParaRPr lang="sl-SI" dirty="0">
            <a:solidFill>
              <a:schemeClr val="tx1"/>
            </a:solidFill>
          </a:endParaRPr>
        </a:p>
      </dgm:t>
    </dgm:pt>
    <dgm:pt modelId="{20B1348E-71B1-42C3-A8F2-DA444D568B10}" type="parTrans" cxnId="{28AC0983-DFC9-42EE-87F4-034D5DA51CB7}">
      <dgm:prSet/>
      <dgm:spPr/>
      <dgm:t>
        <a:bodyPr/>
        <a:lstStyle/>
        <a:p>
          <a:endParaRPr lang="sl-SI"/>
        </a:p>
      </dgm:t>
    </dgm:pt>
    <dgm:pt modelId="{08CBF17E-C51C-4652-BA2D-DAFCE23E6335}" type="sibTrans" cxnId="{28AC0983-DFC9-42EE-87F4-034D5DA51CB7}">
      <dgm:prSet/>
      <dgm:spPr/>
      <dgm:t>
        <a:bodyPr/>
        <a:lstStyle/>
        <a:p>
          <a:endParaRPr lang="sl-SI"/>
        </a:p>
      </dgm:t>
    </dgm:pt>
    <dgm:pt modelId="{22E3B439-5F38-4431-8CED-5B7EAAF4189A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l-SI" dirty="0" smtClean="0">
              <a:solidFill>
                <a:schemeClr val="tx1"/>
              </a:solidFill>
            </a:rPr>
            <a:t>Vzgojitelju nudi ogromno možnosti za organizacijo in izvedbo dejavnosti z vseh področij, ki jih zajema </a:t>
          </a:r>
          <a:r>
            <a:rPr lang="sl-SI" dirty="0" err="1" smtClean="0">
              <a:solidFill>
                <a:schemeClr val="tx1"/>
              </a:solidFill>
            </a:rPr>
            <a:t>Kurikul</a:t>
          </a:r>
          <a:r>
            <a:rPr lang="sl-SI" dirty="0" smtClean="0">
              <a:solidFill>
                <a:schemeClr val="tx1"/>
              </a:solidFill>
            </a:rPr>
            <a:t> za vrtce.</a:t>
          </a:r>
          <a:endParaRPr lang="sl-SI" dirty="0">
            <a:solidFill>
              <a:schemeClr val="tx1"/>
            </a:solidFill>
          </a:endParaRPr>
        </a:p>
      </dgm:t>
    </dgm:pt>
    <dgm:pt modelId="{3DE430D6-E813-4A74-BE84-36EECC48C75B}" type="parTrans" cxnId="{DC114D4B-1CC0-40FD-8457-807708441BCD}">
      <dgm:prSet/>
      <dgm:spPr/>
      <dgm:t>
        <a:bodyPr/>
        <a:lstStyle/>
        <a:p>
          <a:endParaRPr lang="sl-SI"/>
        </a:p>
      </dgm:t>
    </dgm:pt>
    <dgm:pt modelId="{2855D102-11A0-4A29-8165-5DDC64F36F8C}" type="sibTrans" cxnId="{DC114D4B-1CC0-40FD-8457-807708441BCD}">
      <dgm:prSet/>
      <dgm:spPr/>
      <dgm:t>
        <a:bodyPr/>
        <a:lstStyle/>
        <a:p>
          <a:endParaRPr lang="sl-SI"/>
        </a:p>
      </dgm:t>
    </dgm:pt>
    <dgm:pt modelId="{9F277989-E273-46CA-9519-8A43910E3827}" type="pres">
      <dgm:prSet presAssocID="{77B446EF-5C10-4EEA-9B4E-9C67749CB1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FEC7DF-4DC5-484A-896B-263258ADA269}" type="pres">
      <dgm:prSet presAssocID="{BADC2B21-9DF0-4B2E-A4CC-79CE5F9B3468}" presName="hierRoot1" presStyleCnt="0">
        <dgm:presLayoutVars>
          <dgm:hierBranch val="init"/>
        </dgm:presLayoutVars>
      </dgm:prSet>
      <dgm:spPr/>
    </dgm:pt>
    <dgm:pt modelId="{7E409C53-5CBA-4D09-B63D-B11A25C7EA5D}" type="pres">
      <dgm:prSet presAssocID="{BADC2B21-9DF0-4B2E-A4CC-79CE5F9B3468}" presName="rootComposite1" presStyleCnt="0"/>
      <dgm:spPr/>
    </dgm:pt>
    <dgm:pt modelId="{A716D1A7-A939-4019-AC76-76EAC912C560}" type="pres">
      <dgm:prSet presAssocID="{BADC2B21-9DF0-4B2E-A4CC-79CE5F9B3468}" presName="rootText1" presStyleLbl="node0" presStyleIdx="0" presStyleCnt="1" custLinFactNeighborX="-1918" custLinFactNeighborY="2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E90DD8-32DC-4D64-93A2-8D33C9A0EA3B}" type="pres">
      <dgm:prSet presAssocID="{BADC2B21-9DF0-4B2E-A4CC-79CE5F9B346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7A0298-28EF-44A2-ACC9-676B80C00651}" type="pres">
      <dgm:prSet presAssocID="{BADC2B21-9DF0-4B2E-A4CC-79CE5F9B3468}" presName="hierChild2" presStyleCnt="0"/>
      <dgm:spPr/>
    </dgm:pt>
    <dgm:pt modelId="{60CDF0A8-8976-416E-8859-C38677AD5DB9}" type="pres">
      <dgm:prSet presAssocID="{AB70ADA2-9493-4EF3-9032-27F51FB15C8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4AA9478-8A5B-4C1B-A9D1-7433B0F01CF3}" type="pres">
      <dgm:prSet presAssocID="{B50D0C50-8239-4714-9B9F-3AF40766B33A}" presName="hierRoot2" presStyleCnt="0">
        <dgm:presLayoutVars>
          <dgm:hierBranch val="init"/>
        </dgm:presLayoutVars>
      </dgm:prSet>
      <dgm:spPr/>
    </dgm:pt>
    <dgm:pt modelId="{F75E0334-6669-43E7-9790-E7A4E99E4A59}" type="pres">
      <dgm:prSet presAssocID="{B50D0C50-8239-4714-9B9F-3AF40766B33A}" presName="rootComposite" presStyleCnt="0"/>
      <dgm:spPr/>
    </dgm:pt>
    <dgm:pt modelId="{8144B56B-F545-40C9-B363-58787318F7B0}" type="pres">
      <dgm:prSet presAssocID="{B50D0C50-8239-4714-9B9F-3AF40766B33A}" presName="rootText" presStyleLbl="node2" presStyleIdx="0" presStyleCnt="3" custScaleY="155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869E8-F5D1-43FF-8F22-9B8979213C07}" type="pres">
      <dgm:prSet presAssocID="{B50D0C50-8239-4714-9B9F-3AF40766B33A}" presName="rootConnector" presStyleLbl="node2" presStyleIdx="0" presStyleCnt="3"/>
      <dgm:spPr/>
      <dgm:t>
        <a:bodyPr/>
        <a:lstStyle/>
        <a:p>
          <a:endParaRPr lang="en-US"/>
        </a:p>
      </dgm:t>
    </dgm:pt>
    <dgm:pt modelId="{32A4FFE9-4707-4D14-AA85-408218284287}" type="pres">
      <dgm:prSet presAssocID="{B50D0C50-8239-4714-9B9F-3AF40766B33A}" presName="hierChild4" presStyleCnt="0"/>
      <dgm:spPr/>
    </dgm:pt>
    <dgm:pt modelId="{E4488A0E-775F-45F3-86EC-E3D52FBB80D8}" type="pres">
      <dgm:prSet presAssocID="{B50D0C50-8239-4714-9B9F-3AF40766B33A}" presName="hierChild5" presStyleCnt="0"/>
      <dgm:spPr/>
    </dgm:pt>
    <dgm:pt modelId="{79352042-1603-41E5-BA3C-E0F046666EE8}" type="pres">
      <dgm:prSet presAssocID="{20B1348E-71B1-42C3-A8F2-DA444D568B1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454CD76-661C-45F8-A20B-0BA1635B34E5}" type="pres">
      <dgm:prSet presAssocID="{C8E870DF-3827-4057-9E92-8588453D2C62}" presName="hierRoot2" presStyleCnt="0">
        <dgm:presLayoutVars>
          <dgm:hierBranch val="init"/>
        </dgm:presLayoutVars>
      </dgm:prSet>
      <dgm:spPr/>
    </dgm:pt>
    <dgm:pt modelId="{046F663D-C312-41BF-B68A-86DAC82788D0}" type="pres">
      <dgm:prSet presAssocID="{C8E870DF-3827-4057-9E92-8588453D2C62}" presName="rootComposite" presStyleCnt="0"/>
      <dgm:spPr/>
    </dgm:pt>
    <dgm:pt modelId="{E686C170-97C6-4B28-B471-47E49F1C8818}" type="pres">
      <dgm:prSet presAssocID="{C8E870DF-3827-4057-9E92-8588453D2C62}" presName="rootText" presStyleLbl="node2" presStyleIdx="1" presStyleCnt="3" custScaleY="141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717D6-8E79-446D-91C0-9186F40A7194}" type="pres">
      <dgm:prSet presAssocID="{C8E870DF-3827-4057-9E92-8588453D2C62}" presName="rootConnector" presStyleLbl="node2" presStyleIdx="1" presStyleCnt="3"/>
      <dgm:spPr/>
      <dgm:t>
        <a:bodyPr/>
        <a:lstStyle/>
        <a:p>
          <a:endParaRPr lang="en-US"/>
        </a:p>
      </dgm:t>
    </dgm:pt>
    <dgm:pt modelId="{CE40CBC9-BA72-4DFA-972A-C9D85B039DFD}" type="pres">
      <dgm:prSet presAssocID="{C8E870DF-3827-4057-9E92-8588453D2C62}" presName="hierChild4" presStyleCnt="0"/>
      <dgm:spPr/>
    </dgm:pt>
    <dgm:pt modelId="{98F3A0E5-EC44-4A52-BC6C-3DD73EA2ECCA}" type="pres">
      <dgm:prSet presAssocID="{C8E870DF-3827-4057-9E92-8588453D2C62}" presName="hierChild5" presStyleCnt="0"/>
      <dgm:spPr/>
    </dgm:pt>
    <dgm:pt modelId="{1BD7AFCD-0CE2-48B0-8A2A-17EA62E70DF0}" type="pres">
      <dgm:prSet presAssocID="{3DE430D6-E813-4A74-BE84-36EECC48C75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5004E39-129D-4545-B481-11A87D802554}" type="pres">
      <dgm:prSet presAssocID="{22E3B439-5F38-4431-8CED-5B7EAAF4189A}" presName="hierRoot2" presStyleCnt="0">
        <dgm:presLayoutVars>
          <dgm:hierBranch val="init"/>
        </dgm:presLayoutVars>
      </dgm:prSet>
      <dgm:spPr/>
    </dgm:pt>
    <dgm:pt modelId="{5D7FD850-E88E-4194-B9A9-35A22FC979E4}" type="pres">
      <dgm:prSet presAssocID="{22E3B439-5F38-4431-8CED-5B7EAAF4189A}" presName="rootComposite" presStyleCnt="0"/>
      <dgm:spPr/>
    </dgm:pt>
    <dgm:pt modelId="{AB854956-02BB-4EBB-8414-1DFFBEACA9C1}" type="pres">
      <dgm:prSet presAssocID="{22E3B439-5F38-4431-8CED-5B7EAAF4189A}" presName="rootText" presStyleLbl="node2" presStyleIdx="2" presStyleCnt="3" custScaleY="138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A221BF-BECD-4962-9C37-6BB2AACEE2AA}" type="pres">
      <dgm:prSet presAssocID="{22E3B439-5F38-4431-8CED-5B7EAAF4189A}" presName="rootConnector" presStyleLbl="node2" presStyleIdx="2" presStyleCnt="3"/>
      <dgm:spPr/>
      <dgm:t>
        <a:bodyPr/>
        <a:lstStyle/>
        <a:p>
          <a:endParaRPr lang="en-US"/>
        </a:p>
      </dgm:t>
    </dgm:pt>
    <dgm:pt modelId="{F59DDCEE-985C-4C5F-8CBE-4D1ADF74ECF9}" type="pres">
      <dgm:prSet presAssocID="{22E3B439-5F38-4431-8CED-5B7EAAF4189A}" presName="hierChild4" presStyleCnt="0"/>
      <dgm:spPr/>
    </dgm:pt>
    <dgm:pt modelId="{4BCA7A4E-B23E-4E81-A87F-A02C7AD9014D}" type="pres">
      <dgm:prSet presAssocID="{22E3B439-5F38-4431-8CED-5B7EAAF4189A}" presName="hierChild5" presStyleCnt="0"/>
      <dgm:spPr/>
    </dgm:pt>
    <dgm:pt modelId="{D08D6591-CC2C-4A25-9EA4-FB6B1B458836}" type="pres">
      <dgm:prSet presAssocID="{BADC2B21-9DF0-4B2E-A4CC-79CE5F9B3468}" presName="hierChild3" presStyleCnt="0"/>
      <dgm:spPr/>
    </dgm:pt>
  </dgm:ptLst>
  <dgm:cxnLst>
    <dgm:cxn modelId="{FCEBEDC1-3D38-4F58-938F-53214F5D76E7}" type="presOf" srcId="{BADC2B21-9DF0-4B2E-A4CC-79CE5F9B3468}" destId="{ECE90DD8-32DC-4D64-93A2-8D33C9A0EA3B}" srcOrd="1" destOrd="0" presId="urn:microsoft.com/office/officeart/2005/8/layout/orgChart1"/>
    <dgm:cxn modelId="{815BDC76-534A-4D8D-A6CC-2995907DB23C}" type="presOf" srcId="{C8E870DF-3827-4057-9E92-8588453D2C62}" destId="{E686C170-97C6-4B28-B471-47E49F1C8818}" srcOrd="0" destOrd="0" presId="urn:microsoft.com/office/officeart/2005/8/layout/orgChart1"/>
    <dgm:cxn modelId="{DC114D4B-1CC0-40FD-8457-807708441BCD}" srcId="{BADC2B21-9DF0-4B2E-A4CC-79CE5F9B3468}" destId="{22E3B439-5F38-4431-8CED-5B7EAAF4189A}" srcOrd="2" destOrd="0" parTransId="{3DE430D6-E813-4A74-BE84-36EECC48C75B}" sibTransId="{2855D102-11A0-4A29-8165-5DDC64F36F8C}"/>
    <dgm:cxn modelId="{17FB39A2-DD5D-4049-8739-0A201FAF19BE}" type="presOf" srcId="{BADC2B21-9DF0-4B2E-A4CC-79CE5F9B3468}" destId="{A716D1A7-A939-4019-AC76-76EAC912C560}" srcOrd="0" destOrd="0" presId="urn:microsoft.com/office/officeart/2005/8/layout/orgChart1"/>
    <dgm:cxn modelId="{65870BA6-6DC3-41C4-B28F-BC3CE3F3C836}" type="presOf" srcId="{C8E870DF-3827-4057-9E92-8588453D2C62}" destId="{290717D6-8E79-446D-91C0-9186F40A7194}" srcOrd="1" destOrd="0" presId="urn:microsoft.com/office/officeart/2005/8/layout/orgChart1"/>
    <dgm:cxn modelId="{28AC0983-DFC9-42EE-87F4-034D5DA51CB7}" srcId="{BADC2B21-9DF0-4B2E-A4CC-79CE5F9B3468}" destId="{C8E870DF-3827-4057-9E92-8588453D2C62}" srcOrd="1" destOrd="0" parTransId="{20B1348E-71B1-42C3-A8F2-DA444D568B10}" sibTransId="{08CBF17E-C51C-4652-BA2D-DAFCE23E6335}"/>
    <dgm:cxn modelId="{116C8566-BD3F-4584-9416-0534D23D0CA8}" srcId="{77B446EF-5C10-4EEA-9B4E-9C67749CB1AF}" destId="{BADC2B21-9DF0-4B2E-A4CC-79CE5F9B3468}" srcOrd="0" destOrd="0" parTransId="{8EC1E60D-0161-4EBB-ACF5-D5D90FC8BDAA}" sibTransId="{3D379E35-687D-4B85-820F-809FF3FA61FF}"/>
    <dgm:cxn modelId="{1EDACBC7-5045-4444-A37E-D2418CB5BFB8}" type="presOf" srcId="{22E3B439-5F38-4431-8CED-5B7EAAF4189A}" destId="{FFA221BF-BECD-4962-9C37-6BB2AACEE2AA}" srcOrd="1" destOrd="0" presId="urn:microsoft.com/office/officeart/2005/8/layout/orgChart1"/>
    <dgm:cxn modelId="{2F64C21B-7CA2-4FAF-806A-9B0E23538FD1}" type="presOf" srcId="{3DE430D6-E813-4A74-BE84-36EECC48C75B}" destId="{1BD7AFCD-0CE2-48B0-8A2A-17EA62E70DF0}" srcOrd="0" destOrd="0" presId="urn:microsoft.com/office/officeart/2005/8/layout/orgChart1"/>
    <dgm:cxn modelId="{B9097058-FB47-421A-8C49-FC21898D5554}" type="presOf" srcId="{20B1348E-71B1-42C3-A8F2-DA444D568B10}" destId="{79352042-1603-41E5-BA3C-E0F046666EE8}" srcOrd="0" destOrd="0" presId="urn:microsoft.com/office/officeart/2005/8/layout/orgChart1"/>
    <dgm:cxn modelId="{C05F2798-5347-4A20-BAAE-C5B512CFAEB5}" type="presOf" srcId="{77B446EF-5C10-4EEA-9B4E-9C67749CB1AF}" destId="{9F277989-E273-46CA-9519-8A43910E3827}" srcOrd="0" destOrd="0" presId="urn:microsoft.com/office/officeart/2005/8/layout/orgChart1"/>
    <dgm:cxn modelId="{6DD080A4-A678-4897-A1FB-B50E34397A7B}" type="presOf" srcId="{22E3B439-5F38-4431-8CED-5B7EAAF4189A}" destId="{AB854956-02BB-4EBB-8414-1DFFBEACA9C1}" srcOrd="0" destOrd="0" presId="urn:microsoft.com/office/officeart/2005/8/layout/orgChart1"/>
    <dgm:cxn modelId="{1F8715D5-955F-42AD-9D4D-501B51669F51}" type="presOf" srcId="{AB70ADA2-9493-4EF3-9032-27F51FB15C85}" destId="{60CDF0A8-8976-416E-8859-C38677AD5DB9}" srcOrd="0" destOrd="0" presId="urn:microsoft.com/office/officeart/2005/8/layout/orgChart1"/>
    <dgm:cxn modelId="{78538D81-C133-4D23-8F0D-3E1D5E1217CD}" srcId="{BADC2B21-9DF0-4B2E-A4CC-79CE5F9B3468}" destId="{B50D0C50-8239-4714-9B9F-3AF40766B33A}" srcOrd="0" destOrd="0" parTransId="{AB70ADA2-9493-4EF3-9032-27F51FB15C85}" sibTransId="{7655E802-A4EF-4FCE-8E5E-FD87378463C8}"/>
    <dgm:cxn modelId="{B3B0CF41-4A55-440E-8242-B8AB73A3AE3F}" type="presOf" srcId="{B50D0C50-8239-4714-9B9F-3AF40766B33A}" destId="{F7C869E8-F5D1-43FF-8F22-9B8979213C07}" srcOrd="1" destOrd="0" presId="urn:microsoft.com/office/officeart/2005/8/layout/orgChart1"/>
    <dgm:cxn modelId="{8B4A00A4-A814-44B9-8714-B76C170F13E5}" type="presOf" srcId="{B50D0C50-8239-4714-9B9F-3AF40766B33A}" destId="{8144B56B-F545-40C9-B363-58787318F7B0}" srcOrd="0" destOrd="0" presId="urn:microsoft.com/office/officeart/2005/8/layout/orgChart1"/>
    <dgm:cxn modelId="{62766D2B-53C2-4BC1-A1D9-039D957396C5}" type="presParOf" srcId="{9F277989-E273-46CA-9519-8A43910E3827}" destId="{AFFEC7DF-4DC5-484A-896B-263258ADA269}" srcOrd="0" destOrd="0" presId="urn:microsoft.com/office/officeart/2005/8/layout/orgChart1"/>
    <dgm:cxn modelId="{D9E29E73-B9DE-4A1D-9305-4538B6B5E99E}" type="presParOf" srcId="{AFFEC7DF-4DC5-484A-896B-263258ADA269}" destId="{7E409C53-5CBA-4D09-B63D-B11A25C7EA5D}" srcOrd="0" destOrd="0" presId="urn:microsoft.com/office/officeart/2005/8/layout/orgChart1"/>
    <dgm:cxn modelId="{0D43ED98-0FB5-4ED9-9EA8-29E52AA9FAF6}" type="presParOf" srcId="{7E409C53-5CBA-4D09-B63D-B11A25C7EA5D}" destId="{A716D1A7-A939-4019-AC76-76EAC912C560}" srcOrd="0" destOrd="0" presId="urn:microsoft.com/office/officeart/2005/8/layout/orgChart1"/>
    <dgm:cxn modelId="{8A0A8B48-1FEA-403B-83A7-232E994F0A95}" type="presParOf" srcId="{7E409C53-5CBA-4D09-B63D-B11A25C7EA5D}" destId="{ECE90DD8-32DC-4D64-93A2-8D33C9A0EA3B}" srcOrd="1" destOrd="0" presId="urn:microsoft.com/office/officeart/2005/8/layout/orgChart1"/>
    <dgm:cxn modelId="{FCE1D1EC-0051-4122-8507-3DE19243BE77}" type="presParOf" srcId="{AFFEC7DF-4DC5-484A-896B-263258ADA269}" destId="{317A0298-28EF-44A2-ACC9-676B80C00651}" srcOrd="1" destOrd="0" presId="urn:microsoft.com/office/officeart/2005/8/layout/orgChart1"/>
    <dgm:cxn modelId="{A5CF3CAD-EDFF-48FB-9A16-006813107A67}" type="presParOf" srcId="{317A0298-28EF-44A2-ACC9-676B80C00651}" destId="{60CDF0A8-8976-416E-8859-C38677AD5DB9}" srcOrd="0" destOrd="0" presId="urn:microsoft.com/office/officeart/2005/8/layout/orgChart1"/>
    <dgm:cxn modelId="{99A7BCB1-FB81-4614-B3F4-2ED2A4B5C076}" type="presParOf" srcId="{317A0298-28EF-44A2-ACC9-676B80C00651}" destId="{A4AA9478-8A5B-4C1B-A9D1-7433B0F01CF3}" srcOrd="1" destOrd="0" presId="urn:microsoft.com/office/officeart/2005/8/layout/orgChart1"/>
    <dgm:cxn modelId="{CFEA9944-4E32-4217-84B5-4D52126BDC58}" type="presParOf" srcId="{A4AA9478-8A5B-4C1B-A9D1-7433B0F01CF3}" destId="{F75E0334-6669-43E7-9790-E7A4E99E4A59}" srcOrd="0" destOrd="0" presId="urn:microsoft.com/office/officeart/2005/8/layout/orgChart1"/>
    <dgm:cxn modelId="{F9882C85-7A6C-4AF1-9167-9C23AF066E4C}" type="presParOf" srcId="{F75E0334-6669-43E7-9790-E7A4E99E4A59}" destId="{8144B56B-F545-40C9-B363-58787318F7B0}" srcOrd="0" destOrd="0" presId="urn:microsoft.com/office/officeart/2005/8/layout/orgChart1"/>
    <dgm:cxn modelId="{DD5E768C-A498-4B4B-A5E3-DAA8500C8328}" type="presParOf" srcId="{F75E0334-6669-43E7-9790-E7A4E99E4A59}" destId="{F7C869E8-F5D1-43FF-8F22-9B8979213C07}" srcOrd="1" destOrd="0" presId="urn:microsoft.com/office/officeart/2005/8/layout/orgChart1"/>
    <dgm:cxn modelId="{C6CDE37A-9EB5-4EC9-99C8-32679DCFAF43}" type="presParOf" srcId="{A4AA9478-8A5B-4C1B-A9D1-7433B0F01CF3}" destId="{32A4FFE9-4707-4D14-AA85-408218284287}" srcOrd="1" destOrd="0" presId="urn:microsoft.com/office/officeart/2005/8/layout/orgChart1"/>
    <dgm:cxn modelId="{F4346861-530E-41F8-BFBB-CAB5203C9402}" type="presParOf" srcId="{A4AA9478-8A5B-4C1B-A9D1-7433B0F01CF3}" destId="{E4488A0E-775F-45F3-86EC-E3D52FBB80D8}" srcOrd="2" destOrd="0" presId="urn:microsoft.com/office/officeart/2005/8/layout/orgChart1"/>
    <dgm:cxn modelId="{2D774E52-3453-4B14-A467-2334BF06D307}" type="presParOf" srcId="{317A0298-28EF-44A2-ACC9-676B80C00651}" destId="{79352042-1603-41E5-BA3C-E0F046666EE8}" srcOrd="2" destOrd="0" presId="urn:microsoft.com/office/officeart/2005/8/layout/orgChart1"/>
    <dgm:cxn modelId="{86FB2007-6A0E-4CFB-BBA9-5771387FB1EB}" type="presParOf" srcId="{317A0298-28EF-44A2-ACC9-676B80C00651}" destId="{3454CD76-661C-45F8-A20B-0BA1635B34E5}" srcOrd="3" destOrd="0" presId="urn:microsoft.com/office/officeart/2005/8/layout/orgChart1"/>
    <dgm:cxn modelId="{D1C297EE-B82F-458F-8254-11344F821AB1}" type="presParOf" srcId="{3454CD76-661C-45F8-A20B-0BA1635B34E5}" destId="{046F663D-C312-41BF-B68A-86DAC82788D0}" srcOrd="0" destOrd="0" presId="urn:microsoft.com/office/officeart/2005/8/layout/orgChart1"/>
    <dgm:cxn modelId="{F0470774-E666-47B8-AC03-20682C0A1305}" type="presParOf" srcId="{046F663D-C312-41BF-B68A-86DAC82788D0}" destId="{E686C170-97C6-4B28-B471-47E49F1C8818}" srcOrd="0" destOrd="0" presId="urn:microsoft.com/office/officeart/2005/8/layout/orgChart1"/>
    <dgm:cxn modelId="{8EEF5FBC-2FB5-4E12-8986-9A2978F5B24C}" type="presParOf" srcId="{046F663D-C312-41BF-B68A-86DAC82788D0}" destId="{290717D6-8E79-446D-91C0-9186F40A7194}" srcOrd="1" destOrd="0" presId="urn:microsoft.com/office/officeart/2005/8/layout/orgChart1"/>
    <dgm:cxn modelId="{466FF37F-70E6-432B-B6DD-F4BAA65412D2}" type="presParOf" srcId="{3454CD76-661C-45F8-A20B-0BA1635B34E5}" destId="{CE40CBC9-BA72-4DFA-972A-C9D85B039DFD}" srcOrd="1" destOrd="0" presId="urn:microsoft.com/office/officeart/2005/8/layout/orgChart1"/>
    <dgm:cxn modelId="{142FDF6F-CE72-4262-9272-222483723787}" type="presParOf" srcId="{3454CD76-661C-45F8-A20B-0BA1635B34E5}" destId="{98F3A0E5-EC44-4A52-BC6C-3DD73EA2ECCA}" srcOrd="2" destOrd="0" presId="urn:microsoft.com/office/officeart/2005/8/layout/orgChart1"/>
    <dgm:cxn modelId="{0107B269-1A27-4459-814B-2C97722382E6}" type="presParOf" srcId="{317A0298-28EF-44A2-ACC9-676B80C00651}" destId="{1BD7AFCD-0CE2-48B0-8A2A-17EA62E70DF0}" srcOrd="4" destOrd="0" presId="urn:microsoft.com/office/officeart/2005/8/layout/orgChart1"/>
    <dgm:cxn modelId="{B4176614-6246-43F7-B3AE-8C70B5F43ABA}" type="presParOf" srcId="{317A0298-28EF-44A2-ACC9-676B80C00651}" destId="{05004E39-129D-4545-B481-11A87D802554}" srcOrd="5" destOrd="0" presId="urn:microsoft.com/office/officeart/2005/8/layout/orgChart1"/>
    <dgm:cxn modelId="{F88D2AE1-4074-4B25-A312-424E04B67E7B}" type="presParOf" srcId="{05004E39-129D-4545-B481-11A87D802554}" destId="{5D7FD850-E88E-4194-B9A9-35A22FC979E4}" srcOrd="0" destOrd="0" presId="urn:microsoft.com/office/officeart/2005/8/layout/orgChart1"/>
    <dgm:cxn modelId="{178AB985-33B0-48F8-94EE-6E2C3706F472}" type="presParOf" srcId="{5D7FD850-E88E-4194-B9A9-35A22FC979E4}" destId="{AB854956-02BB-4EBB-8414-1DFFBEACA9C1}" srcOrd="0" destOrd="0" presId="urn:microsoft.com/office/officeart/2005/8/layout/orgChart1"/>
    <dgm:cxn modelId="{8F326633-F382-4081-88B9-38964C5BCB3B}" type="presParOf" srcId="{5D7FD850-E88E-4194-B9A9-35A22FC979E4}" destId="{FFA221BF-BECD-4962-9C37-6BB2AACEE2AA}" srcOrd="1" destOrd="0" presId="urn:microsoft.com/office/officeart/2005/8/layout/orgChart1"/>
    <dgm:cxn modelId="{39864AB8-AD6C-40C7-9562-25B3B4ABDFB9}" type="presParOf" srcId="{05004E39-129D-4545-B481-11A87D802554}" destId="{F59DDCEE-985C-4C5F-8CBE-4D1ADF74ECF9}" srcOrd="1" destOrd="0" presId="urn:microsoft.com/office/officeart/2005/8/layout/orgChart1"/>
    <dgm:cxn modelId="{99A3F622-24BF-40F5-B309-7FF3F5A5EB82}" type="presParOf" srcId="{05004E39-129D-4545-B481-11A87D802554}" destId="{4BCA7A4E-B23E-4E81-A87F-A02C7AD9014D}" srcOrd="2" destOrd="0" presId="urn:microsoft.com/office/officeart/2005/8/layout/orgChart1"/>
    <dgm:cxn modelId="{798BAFAE-22BB-4D9F-9E5B-B37C0CB528B6}" type="presParOf" srcId="{AFFEC7DF-4DC5-484A-896B-263258ADA269}" destId="{D08D6591-CC2C-4A25-9EA4-FB6B1B4588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82C0-0785-4180-9BB6-C816D7C8134B}">
      <dsp:nvSpPr>
        <dsp:cNvPr id="0" name=""/>
        <dsp:cNvSpPr/>
      </dsp:nvSpPr>
      <dsp:spPr>
        <a:xfrm>
          <a:off x="2202085" y="1009535"/>
          <a:ext cx="1251601" cy="439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090"/>
              </a:lnTo>
              <a:lnTo>
                <a:pt x="1251601" y="227090"/>
              </a:lnTo>
              <a:lnTo>
                <a:pt x="1251601" y="4390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A8E51-E3FC-4A78-B7D7-6220C793025A}">
      <dsp:nvSpPr>
        <dsp:cNvPr id="0" name=""/>
        <dsp:cNvSpPr/>
      </dsp:nvSpPr>
      <dsp:spPr>
        <a:xfrm>
          <a:off x="1010611" y="1009535"/>
          <a:ext cx="1191473" cy="439092"/>
        </a:xfrm>
        <a:custGeom>
          <a:avLst/>
          <a:gdLst/>
          <a:ahLst/>
          <a:cxnLst/>
          <a:rect l="0" t="0" r="0" b="0"/>
          <a:pathLst>
            <a:path>
              <a:moveTo>
                <a:pt x="1191473" y="0"/>
              </a:moveTo>
              <a:lnTo>
                <a:pt x="1191473" y="227090"/>
              </a:lnTo>
              <a:lnTo>
                <a:pt x="0" y="227090"/>
              </a:lnTo>
              <a:lnTo>
                <a:pt x="0" y="4390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39E99-F3D3-4F52-82C4-43116A74250B}">
      <dsp:nvSpPr>
        <dsp:cNvPr id="0" name=""/>
        <dsp:cNvSpPr/>
      </dsp:nvSpPr>
      <dsp:spPr>
        <a:xfrm>
          <a:off x="155898" y="0"/>
          <a:ext cx="4092372" cy="100953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>
              <a:solidFill>
                <a:schemeClr val="tx1"/>
              </a:solidFill>
            </a:rPr>
            <a:t>Tudi kasneje je v igralnici prisoten kotiček s temi sredstvi</a:t>
          </a:r>
          <a:endParaRPr lang="sl-SI" sz="2300" kern="1200" dirty="0">
            <a:solidFill>
              <a:schemeClr val="tx1"/>
            </a:solidFill>
          </a:endParaRPr>
        </a:p>
      </dsp:txBody>
      <dsp:txXfrm>
        <a:off x="155898" y="0"/>
        <a:ext cx="4092372" cy="1009535"/>
      </dsp:txXfrm>
    </dsp:sp>
    <dsp:sp modelId="{1C68CDED-2D2B-4CC5-983F-8E41E1E0F7F1}">
      <dsp:nvSpPr>
        <dsp:cNvPr id="0" name=""/>
        <dsp:cNvSpPr/>
      </dsp:nvSpPr>
      <dsp:spPr>
        <a:xfrm>
          <a:off x="1076" y="1448627"/>
          <a:ext cx="2019070" cy="118243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1"/>
              </a:solidFill>
            </a:rPr>
            <a:t>Otroci se igrajo pisarno, pošto…</a:t>
          </a:r>
          <a:endParaRPr lang="sl-SI" sz="1800" kern="1200" dirty="0">
            <a:solidFill>
              <a:schemeClr val="tx1"/>
            </a:solidFill>
          </a:endParaRPr>
        </a:p>
      </dsp:txBody>
      <dsp:txXfrm>
        <a:off x="1076" y="1448627"/>
        <a:ext cx="2019070" cy="1182438"/>
      </dsp:txXfrm>
    </dsp:sp>
    <dsp:sp modelId="{DE8585B2-FF33-43A7-B918-74CB77023ED2}">
      <dsp:nvSpPr>
        <dsp:cNvPr id="0" name=""/>
        <dsp:cNvSpPr/>
      </dsp:nvSpPr>
      <dsp:spPr>
        <a:xfrm>
          <a:off x="2444151" y="1448627"/>
          <a:ext cx="2019070" cy="204652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1"/>
              </a:solidFill>
            </a:rPr>
            <a:t>Taka igra je zelo pomemben del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1"/>
              </a:solidFill>
            </a:rPr>
            <a:t>v fazi pred opismenjevanja</a:t>
          </a:r>
          <a:endParaRPr lang="sl-SI" sz="1800" kern="1200" dirty="0">
            <a:solidFill>
              <a:schemeClr val="tx1"/>
            </a:solidFill>
          </a:endParaRPr>
        </a:p>
      </dsp:txBody>
      <dsp:txXfrm>
        <a:off x="2444151" y="1448627"/>
        <a:ext cx="2019070" cy="2046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E67A1-FDFE-49C8-9D6B-10D0F48DDC3E}">
      <dsp:nvSpPr>
        <dsp:cNvPr id="0" name=""/>
        <dsp:cNvSpPr/>
      </dsp:nvSpPr>
      <dsp:spPr>
        <a:xfrm>
          <a:off x="3848644" y="853901"/>
          <a:ext cx="2858355" cy="68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826"/>
              </a:lnTo>
              <a:lnTo>
                <a:pt x="2858355" y="656826"/>
              </a:lnTo>
              <a:lnTo>
                <a:pt x="2858355" y="686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86FC5-CF56-4375-8DEA-4976E20342EA}">
      <dsp:nvSpPr>
        <dsp:cNvPr id="0" name=""/>
        <dsp:cNvSpPr/>
      </dsp:nvSpPr>
      <dsp:spPr>
        <a:xfrm>
          <a:off x="3848644" y="853901"/>
          <a:ext cx="1227453" cy="1362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083"/>
              </a:lnTo>
              <a:lnTo>
                <a:pt x="1227453" y="1333083"/>
              </a:lnTo>
              <a:lnTo>
                <a:pt x="1227453" y="1362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E0338-13EA-4341-84E4-D017C6B87C62}">
      <dsp:nvSpPr>
        <dsp:cNvPr id="0" name=""/>
        <dsp:cNvSpPr/>
      </dsp:nvSpPr>
      <dsp:spPr>
        <a:xfrm>
          <a:off x="3523361" y="853901"/>
          <a:ext cx="325283" cy="858509"/>
        </a:xfrm>
        <a:custGeom>
          <a:avLst/>
          <a:gdLst/>
          <a:ahLst/>
          <a:cxnLst/>
          <a:rect l="0" t="0" r="0" b="0"/>
          <a:pathLst>
            <a:path>
              <a:moveTo>
                <a:pt x="325283" y="0"/>
              </a:moveTo>
              <a:lnTo>
                <a:pt x="325283" y="829026"/>
              </a:lnTo>
              <a:lnTo>
                <a:pt x="0" y="829026"/>
              </a:lnTo>
              <a:lnTo>
                <a:pt x="0" y="858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E6EE7-6F39-4363-8391-46B4105FAB2C}">
      <dsp:nvSpPr>
        <dsp:cNvPr id="0" name=""/>
        <dsp:cNvSpPr/>
      </dsp:nvSpPr>
      <dsp:spPr>
        <a:xfrm>
          <a:off x="2069912" y="853901"/>
          <a:ext cx="1778732" cy="2270088"/>
        </a:xfrm>
        <a:custGeom>
          <a:avLst/>
          <a:gdLst/>
          <a:ahLst/>
          <a:cxnLst/>
          <a:rect l="0" t="0" r="0" b="0"/>
          <a:pathLst>
            <a:path>
              <a:moveTo>
                <a:pt x="1778732" y="0"/>
              </a:moveTo>
              <a:lnTo>
                <a:pt x="1778732" y="2240604"/>
              </a:lnTo>
              <a:lnTo>
                <a:pt x="0" y="2240604"/>
              </a:lnTo>
              <a:lnTo>
                <a:pt x="0" y="2270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6576B-3E3F-4449-B7EE-09BA4DC626D3}">
      <dsp:nvSpPr>
        <dsp:cNvPr id="0" name=""/>
        <dsp:cNvSpPr/>
      </dsp:nvSpPr>
      <dsp:spPr>
        <a:xfrm>
          <a:off x="1927701" y="853901"/>
          <a:ext cx="1920942" cy="513607"/>
        </a:xfrm>
        <a:custGeom>
          <a:avLst/>
          <a:gdLst/>
          <a:ahLst/>
          <a:cxnLst/>
          <a:rect l="0" t="0" r="0" b="0"/>
          <a:pathLst>
            <a:path>
              <a:moveTo>
                <a:pt x="1920942" y="0"/>
              </a:moveTo>
              <a:lnTo>
                <a:pt x="1920942" y="484123"/>
              </a:lnTo>
              <a:lnTo>
                <a:pt x="0" y="484123"/>
              </a:lnTo>
              <a:lnTo>
                <a:pt x="0" y="513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C507D-BE51-45D7-B07E-4BC7DF114962}">
      <dsp:nvSpPr>
        <dsp:cNvPr id="0" name=""/>
        <dsp:cNvSpPr/>
      </dsp:nvSpPr>
      <dsp:spPr>
        <a:xfrm>
          <a:off x="657841" y="853901"/>
          <a:ext cx="3190803" cy="943844"/>
        </a:xfrm>
        <a:custGeom>
          <a:avLst/>
          <a:gdLst/>
          <a:ahLst/>
          <a:cxnLst/>
          <a:rect l="0" t="0" r="0" b="0"/>
          <a:pathLst>
            <a:path>
              <a:moveTo>
                <a:pt x="3190803" y="0"/>
              </a:moveTo>
              <a:lnTo>
                <a:pt x="3190803" y="914361"/>
              </a:lnTo>
              <a:lnTo>
                <a:pt x="0" y="914361"/>
              </a:lnTo>
              <a:lnTo>
                <a:pt x="0" y="9438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E6D01-4AE1-4E15-A081-1998DD9412B5}">
      <dsp:nvSpPr>
        <dsp:cNvPr id="0" name=""/>
        <dsp:cNvSpPr/>
      </dsp:nvSpPr>
      <dsp:spPr>
        <a:xfrm>
          <a:off x="675866" y="326445"/>
          <a:ext cx="6345556" cy="52745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B7F37F-82C4-424A-B9B9-D9165D12B198}">
      <dsp:nvSpPr>
        <dsp:cNvPr id="0" name=""/>
        <dsp:cNvSpPr/>
      </dsp:nvSpPr>
      <dsp:spPr>
        <a:xfrm>
          <a:off x="711228" y="360039"/>
          <a:ext cx="6345556" cy="527455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952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chemeClr val="tx1"/>
              </a:solidFill>
            </a:rPr>
            <a:t>NA KAJ MORA BITI POZOREN STROKOVNI DELAVEC</a:t>
          </a:r>
          <a:endParaRPr lang="sl-SI" sz="1800" b="1" kern="1200" dirty="0">
            <a:solidFill>
              <a:schemeClr val="tx1"/>
            </a:solidFill>
          </a:endParaRPr>
        </a:p>
      </dsp:txBody>
      <dsp:txXfrm>
        <a:off x="726677" y="375488"/>
        <a:ext cx="6314658" cy="496557"/>
      </dsp:txXfrm>
    </dsp:sp>
    <dsp:sp modelId="{4E5C1515-A874-482D-A43D-8BBF2F4900AE}">
      <dsp:nvSpPr>
        <dsp:cNvPr id="0" name=""/>
        <dsp:cNvSpPr/>
      </dsp:nvSpPr>
      <dsp:spPr>
        <a:xfrm>
          <a:off x="44480" y="1797745"/>
          <a:ext cx="1226720" cy="115894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0E836-99B5-4113-9F97-8231B7280F83}">
      <dsp:nvSpPr>
        <dsp:cNvPr id="0" name=""/>
        <dsp:cNvSpPr/>
      </dsp:nvSpPr>
      <dsp:spPr>
        <a:xfrm>
          <a:off x="79843" y="1831340"/>
          <a:ext cx="1226720" cy="1158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Zelo dobro mora poznati sposobnosti otrok</a:t>
          </a:r>
          <a:endParaRPr lang="sl-SI" sz="1400" kern="1200" dirty="0"/>
        </a:p>
      </dsp:txBody>
      <dsp:txXfrm>
        <a:off x="113787" y="1865284"/>
        <a:ext cx="1158832" cy="1091060"/>
      </dsp:txXfrm>
    </dsp:sp>
    <dsp:sp modelId="{138F61F5-DB72-48F8-A138-1AA465357113}">
      <dsp:nvSpPr>
        <dsp:cNvPr id="0" name=""/>
        <dsp:cNvSpPr/>
      </dsp:nvSpPr>
      <dsp:spPr>
        <a:xfrm>
          <a:off x="1422869" y="1367508"/>
          <a:ext cx="1009663" cy="150944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DC572E-8D6D-4DE4-B8BD-45B9F3EED746}">
      <dsp:nvSpPr>
        <dsp:cNvPr id="0" name=""/>
        <dsp:cNvSpPr/>
      </dsp:nvSpPr>
      <dsp:spPr>
        <a:xfrm>
          <a:off x="1458231" y="1401102"/>
          <a:ext cx="1009663" cy="1509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Upoštevati mora območje bližnjega razvoja otroka (OBR</a:t>
          </a:r>
          <a:r>
            <a:rPr lang="sl-SI" sz="1000" kern="1200" dirty="0" smtClean="0"/>
            <a:t>).</a:t>
          </a:r>
          <a:endParaRPr lang="sl-SI" sz="1000" kern="1200" dirty="0"/>
        </a:p>
      </dsp:txBody>
      <dsp:txXfrm>
        <a:off x="1487803" y="1430674"/>
        <a:ext cx="950519" cy="1450298"/>
      </dsp:txXfrm>
    </dsp:sp>
    <dsp:sp modelId="{27FD6CB0-1734-4CE9-8E99-6C1ACE4932BE}">
      <dsp:nvSpPr>
        <dsp:cNvPr id="0" name=""/>
        <dsp:cNvSpPr/>
      </dsp:nvSpPr>
      <dsp:spPr>
        <a:xfrm>
          <a:off x="1422870" y="3123989"/>
          <a:ext cx="1294084" cy="109088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650AA1-DC4D-454C-B983-11CD5C142456}">
      <dsp:nvSpPr>
        <dsp:cNvPr id="0" name=""/>
        <dsp:cNvSpPr/>
      </dsp:nvSpPr>
      <dsp:spPr>
        <a:xfrm>
          <a:off x="1458232" y="3157583"/>
          <a:ext cx="1294084" cy="109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Gradivo naj bo pripravljeno v več nivojih</a:t>
          </a:r>
          <a:endParaRPr lang="sl-SI" sz="1400" kern="1200" dirty="0"/>
        </a:p>
      </dsp:txBody>
      <dsp:txXfrm>
        <a:off x="1490183" y="3189534"/>
        <a:ext cx="1230182" cy="1026986"/>
      </dsp:txXfrm>
    </dsp:sp>
    <dsp:sp modelId="{6BE1F4E8-9CF9-47D2-B92C-3961DD23EF9E}">
      <dsp:nvSpPr>
        <dsp:cNvPr id="0" name=""/>
        <dsp:cNvSpPr/>
      </dsp:nvSpPr>
      <dsp:spPr>
        <a:xfrm>
          <a:off x="2916966" y="1712411"/>
          <a:ext cx="1212790" cy="163464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4CDB0-5D0C-450B-89D1-135DC9CE3FB3}">
      <dsp:nvSpPr>
        <dsp:cNvPr id="0" name=""/>
        <dsp:cNvSpPr/>
      </dsp:nvSpPr>
      <dsp:spPr>
        <a:xfrm>
          <a:off x="2952328" y="1746005"/>
          <a:ext cx="1212790" cy="1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Slediti mora ciljem in načelom </a:t>
          </a:r>
          <a:r>
            <a:rPr lang="sl-SI" sz="1400" kern="1200" dirty="0" err="1" smtClean="0"/>
            <a:t>Kurikula</a:t>
          </a:r>
          <a:r>
            <a:rPr lang="sl-SI" sz="1400" kern="1200" dirty="0" smtClean="0"/>
            <a:t> za vrtce</a:t>
          </a:r>
          <a:endParaRPr lang="sl-SI" sz="1400" kern="1200" dirty="0"/>
        </a:p>
      </dsp:txBody>
      <dsp:txXfrm>
        <a:off x="2987849" y="1781526"/>
        <a:ext cx="1141748" cy="1563607"/>
      </dsp:txXfrm>
    </dsp:sp>
    <dsp:sp modelId="{27D68D0F-0A4B-4AAA-97E6-83E1D8070EA7}">
      <dsp:nvSpPr>
        <dsp:cNvPr id="0" name=""/>
        <dsp:cNvSpPr/>
      </dsp:nvSpPr>
      <dsp:spPr>
        <a:xfrm>
          <a:off x="4357126" y="2216468"/>
          <a:ext cx="1437944" cy="143201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E9935-97F4-4371-9B8A-DBD18D4715B0}">
      <dsp:nvSpPr>
        <dsp:cNvPr id="0" name=""/>
        <dsp:cNvSpPr/>
      </dsp:nvSpPr>
      <dsp:spPr>
        <a:xfrm>
          <a:off x="4392488" y="2250062"/>
          <a:ext cx="1437944" cy="1432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Skrbeti mora za uravnoteženo izbiro dejavnosti z vseh področij</a:t>
          </a:r>
          <a:endParaRPr lang="sl-SI" sz="1400" kern="1200" dirty="0"/>
        </a:p>
      </dsp:txBody>
      <dsp:txXfrm>
        <a:off x="4434430" y="2292004"/>
        <a:ext cx="1354060" cy="1348129"/>
      </dsp:txXfrm>
    </dsp:sp>
    <dsp:sp modelId="{1E0EB2E2-AF13-47CD-A156-F50EE1DDE645}">
      <dsp:nvSpPr>
        <dsp:cNvPr id="0" name=""/>
        <dsp:cNvSpPr/>
      </dsp:nvSpPr>
      <dsp:spPr>
        <a:xfrm>
          <a:off x="6103949" y="1540211"/>
          <a:ext cx="1206100" cy="179747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7912B5-91B4-4E3F-8EF6-F0C035219F75}">
      <dsp:nvSpPr>
        <dsp:cNvPr id="0" name=""/>
        <dsp:cNvSpPr/>
      </dsp:nvSpPr>
      <dsp:spPr>
        <a:xfrm>
          <a:off x="6139312" y="1573805"/>
          <a:ext cx="1206100" cy="1797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Dejavnosti morajo biti prilagojene otrokovim zmožnostim</a:t>
          </a:r>
          <a:endParaRPr lang="sl-SI" sz="1400" kern="1200" dirty="0"/>
        </a:p>
      </dsp:txBody>
      <dsp:txXfrm>
        <a:off x="6174637" y="1609130"/>
        <a:ext cx="1135450" cy="1726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DB6D-3EB6-4AF2-8E47-EE17125B0433}">
      <dsp:nvSpPr>
        <dsp:cNvPr id="0" name=""/>
        <dsp:cNvSpPr/>
      </dsp:nvSpPr>
      <dsp:spPr>
        <a:xfrm>
          <a:off x="0" y="13136"/>
          <a:ext cx="6836816" cy="6236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b="1" kern="1200" dirty="0" smtClean="0">
              <a:solidFill>
                <a:schemeClr val="tx1"/>
              </a:solidFill>
            </a:rPr>
            <a:t>INTERAKTIVNA TABLA V VRTCU</a:t>
          </a:r>
          <a:endParaRPr lang="sl-SI" sz="2600" kern="1200" dirty="0">
            <a:solidFill>
              <a:schemeClr val="tx1"/>
            </a:solidFill>
          </a:endParaRPr>
        </a:p>
      </dsp:txBody>
      <dsp:txXfrm>
        <a:off x="30442" y="43578"/>
        <a:ext cx="6775932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9DB44-B904-42E0-93A1-81D94A5FC7EF}">
      <dsp:nvSpPr>
        <dsp:cNvPr id="0" name=""/>
        <dsp:cNvSpPr/>
      </dsp:nvSpPr>
      <dsp:spPr>
        <a:xfrm>
          <a:off x="2448272" y="1285923"/>
          <a:ext cx="1937280" cy="17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08"/>
              </a:lnTo>
              <a:lnTo>
                <a:pt x="1937280" y="87708"/>
              </a:lnTo>
              <a:lnTo>
                <a:pt x="1937280" y="1754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C8783-8876-4950-BD39-A5FF83696F0A}">
      <dsp:nvSpPr>
        <dsp:cNvPr id="0" name=""/>
        <dsp:cNvSpPr/>
      </dsp:nvSpPr>
      <dsp:spPr>
        <a:xfrm>
          <a:off x="2448272" y="1285923"/>
          <a:ext cx="725552" cy="17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08"/>
              </a:lnTo>
              <a:lnTo>
                <a:pt x="725552" y="87708"/>
              </a:lnTo>
              <a:lnTo>
                <a:pt x="725552" y="1754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538A4-E66F-4378-B970-B980BA6E851D}">
      <dsp:nvSpPr>
        <dsp:cNvPr id="0" name=""/>
        <dsp:cNvSpPr/>
      </dsp:nvSpPr>
      <dsp:spPr>
        <a:xfrm>
          <a:off x="1872475" y="1285923"/>
          <a:ext cx="575796" cy="175416"/>
        </a:xfrm>
        <a:custGeom>
          <a:avLst/>
          <a:gdLst/>
          <a:ahLst/>
          <a:cxnLst/>
          <a:rect l="0" t="0" r="0" b="0"/>
          <a:pathLst>
            <a:path>
              <a:moveTo>
                <a:pt x="575796" y="0"/>
              </a:moveTo>
              <a:lnTo>
                <a:pt x="575796" y="87708"/>
              </a:lnTo>
              <a:lnTo>
                <a:pt x="0" y="87708"/>
              </a:lnTo>
              <a:lnTo>
                <a:pt x="0" y="1754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D2EC1-0959-4E15-953C-3748E1C43593}">
      <dsp:nvSpPr>
        <dsp:cNvPr id="0" name=""/>
        <dsp:cNvSpPr/>
      </dsp:nvSpPr>
      <dsp:spPr>
        <a:xfrm>
          <a:off x="550890" y="1285923"/>
          <a:ext cx="1897381" cy="175416"/>
        </a:xfrm>
        <a:custGeom>
          <a:avLst/>
          <a:gdLst/>
          <a:ahLst/>
          <a:cxnLst/>
          <a:rect l="0" t="0" r="0" b="0"/>
          <a:pathLst>
            <a:path>
              <a:moveTo>
                <a:pt x="1897381" y="0"/>
              </a:moveTo>
              <a:lnTo>
                <a:pt x="1897381" y="87708"/>
              </a:lnTo>
              <a:lnTo>
                <a:pt x="0" y="87708"/>
              </a:lnTo>
              <a:lnTo>
                <a:pt x="0" y="1754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C5C7D-0A67-4558-9975-291AB86616BA}">
      <dsp:nvSpPr>
        <dsp:cNvPr id="0" name=""/>
        <dsp:cNvSpPr/>
      </dsp:nvSpPr>
      <dsp:spPr>
        <a:xfrm>
          <a:off x="1366523" y="185204"/>
          <a:ext cx="2163497" cy="110071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chemeClr val="tx1"/>
              </a:solidFill>
            </a:rPr>
            <a:t>Ugotovitve</a:t>
          </a:r>
          <a:endParaRPr lang="sl-SI" sz="1300" kern="1200" dirty="0">
            <a:solidFill>
              <a:schemeClr val="tx1"/>
            </a:solidFill>
          </a:endParaRPr>
        </a:p>
      </dsp:txBody>
      <dsp:txXfrm>
        <a:off x="1366523" y="185204"/>
        <a:ext cx="2163497" cy="1100718"/>
      </dsp:txXfrm>
    </dsp:sp>
    <dsp:sp modelId="{D1E7F20E-3AD4-4244-96E6-013C01E7EC32}">
      <dsp:nvSpPr>
        <dsp:cNvPr id="0" name=""/>
        <dsp:cNvSpPr/>
      </dsp:nvSpPr>
      <dsp:spPr>
        <a:xfrm>
          <a:off x="2667" y="1461339"/>
          <a:ext cx="1096445" cy="160939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solidFill>
                <a:schemeClr val="tx1"/>
              </a:solidFill>
            </a:rPr>
            <a:t>Interaktivna tabla je primerno sredstvo tudi za vrtce</a:t>
          </a:r>
          <a:endParaRPr lang="sl-SI" sz="1400" kern="1200" dirty="0">
            <a:solidFill>
              <a:schemeClr val="tx1"/>
            </a:solidFill>
          </a:endParaRPr>
        </a:p>
      </dsp:txBody>
      <dsp:txXfrm>
        <a:off x="2667" y="1461339"/>
        <a:ext cx="1096445" cy="1609393"/>
      </dsp:txXfrm>
    </dsp:sp>
    <dsp:sp modelId="{04F0EB26-51A1-43B8-A13C-B7ECF5ED0304}">
      <dsp:nvSpPr>
        <dsp:cNvPr id="0" name=""/>
        <dsp:cNvSpPr/>
      </dsp:nvSpPr>
      <dsp:spPr>
        <a:xfrm>
          <a:off x="1274529" y="1461339"/>
          <a:ext cx="1195890" cy="166582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solidFill>
                <a:schemeClr val="tx1"/>
              </a:solidFill>
            </a:rPr>
            <a:t>Spodbuja socialno interakcijo in komunikacijo med otroki in med otroki in odraslimi</a:t>
          </a:r>
          <a:endParaRPr lang="sl-SI" sz="1400" kern="1200" dirty="0">
            <a:solidFill>
              <a:schemeClr val="tx1"/>
            </a:solidFill>
          </a:endParaRPr>
        </a:p>
      </dsp:txBody>
      <dsp:txXfrm>
        <a:off x="1274529" y="1461339"/>
        <a:ext cx="1195890" cy="1665823"/>
      </dsp:txXfrm>
    </dsp:sp>
    <dsp:sp modelId="{F0972760-3339-4D87-A247-B88EC7B821E6}">
      <dsp:nvSpPr>
        <dsp:cNvPr id="0" name=""/>
        <dsp:cNvSpPr/>
      </dsp:nvSpPr>
      <dsp:spPr>
        <a:xfrm>
          <a:off x="2645837" y="1461339"/>
          <a:ext cx="1055974" cy="156611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solidFill>
                <a:schemeClr val="tx1"/>
              </a:solidFill>
            </a:rPr>
            <a:t>Spodbuja vztrajnost, radovednost, nadgradnjo pridobljenega znanja</a:t>
          </a:r>
          <a:endParaRPr lang="sl-SI" sz="1400" kern="1200" dirty="0">
            <a:solidFill>
              <a:schemeClr val="tx1"/>
            </a:solidFill>
          </a:endParaRPr>
        </a:p>
      </dsp:txBody>
      <dsp:txXfrm>
        <a:off x="2645837" y="1461339"/>
        <a:ext cx="1055974" cy="1566119"/>
      </dsp:txXfrm>
    </dsp:sp>
    <dsp:sp modelId="{52F67B0B-03FE-4E5F-AF2E-C1926A8FD0AE}">
      <dsp:nvSpPr>
        <dsp:cNvPr id="0" name=""/>
        <dsp:cNvSpPr/>
      </dsp:nvSpPr>
      <dsp:spPr>
        <a:xfrm>
          <a:off x="3877228" y="1461339"/>
          <a:ext cx="1016648" cy="146017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solidFill>
                <a:schemeClr val="tx1"/>
              </a:solidFill>
            </a:rPr>
            <a:t>Krepi samozavest in bogati besedišče</a:t>
          </a:r>
          <a:endParaRPr lang="sl-SI" sz="1400" kern="1200" dirty="0">
            <a:solidFill>
              <a:schemeClr val="tx1"/>
            </a:solidFill>
          </a:endParaRPr>
        </a:p>
      </dsp:txBody>
      <dsp:txXfrm>
        <a:off x="3877228" y="1461339"/>
        <a:ext cx="1016648" cy="1460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7AFCD-0CE2-48B0-8A2A-17EA62E70DF0}">
      <dsp:nvSpPr>
        <dsp:cNvPr id="0" name=""/>
        <dsp:cNvSpPr/>
      </dsp:nvSpPr>
      <dsp:spPr>
        <a:xfrm>
          <a:off x="3987224" y="1394945"/>
          <a:ext cx="2898209" cy="467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34"/>
              </a:lnTo>
              <a:lnTo>
                <a:pt x="2898209" y="220234"/>
              </a:lnTo>
              <a:lnTo>
                <a:pt x="2898209" y="467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52042-1603-41E5-BA3C-E0F046666EE8}">
      <dsp:nvSpPr>
        <dsp:cNvPr id="0" name=""/>
        <dsp:cNvSpPr/>
      </dsp:nvSpPr>
      <dsp:spPr>
        <a:xfrm>
          <a:off x="3941504" y="1394945"/>
          <a:ext cx="91440" cy="46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234"/>
              </a:lnTo>
              <a:lnTo>
                <a:pt x="90943" y="220234"/>
              </a:lnTo>
              <a:lnTo>
                <a:pt x="90943" y="467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DF0A8-8976-416E-8859-C38677AD5DB9}">
      <dsp:nvSpPr>
        <dsp:cNvPr id="0" name=""/>
        <dsp:cNvSpPr/>
      </dsp:nvSpPr>
      <dsp:spPr>
        <a:xfrm>
          <a:off x="1179461" y="1394945"/>
          <a:ext cx="2807763" cy="467807"/>
        </a:xfrm>
        <a:custGeom>
          <a:avLst/>
          <a:gdLst/>
          <a:ahLst/>
          <a:cxnLst/>
          <a:rect l="0" t="0" r="0" b="0"/>
          <a:pathLst>
            <a:path>
              <a:moveTo>
                <a:pt x="2807763" y="0"/>
              </a:moveTo>
              <a:lnTo>
                <a:pt x="2807763" y="220234"/>
              </a:lnTo>
              <a:lnTo>
                <a:pt x="0" y="220234"/>
              </a:lnTo>
              <a:lnTo>
                <a:pt x="0" y="467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6D1A7-A939-4019-AC76-76EAC912C560}">
      <dsp:nvSpPr>
        <dsp:cNvPr id="0" name=""/>
        <dsp:cNvSpPr/>
      </dsp:nvSpPr>
      <dsp:spPr>
        <a:xfrm>
          <a:off x="2808304" y="216025"/>
          <a:ext cx="2357840" cy="117892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smtClean="0">
              <a:solidFill>
                <a:schemeClr val="tx1"/>
              </a:solidFill>
            </a:rPr>
            <a:t>Zaključek</a:t>
          </a:r>
          <a:endParaRPr lang="sl-SI" sz="2000" b="1" kern="1200" dirty="0">
            <a:solidFill>
              <a:schemeClr val="tx1"/>
            </a:solidFill>
          </a:endParaRPr>
        </a:p>
      </dsp:txBody>
      <dsp:txXfrm>
        <a:off x="2808304" y="216025"/>
        <a:ext cx="2357840" cy="1178920"/>
      </dsp:txXfrm>
    </dsp:sp>
    <dsp:sp modelId="{8144B56B-F545-40C9-B363-58787318F7B0}">
      <dsp:nvSpPr>
        <dsp:cNvPr id="0" name=""/>
        <dsp:cNvSpPr/>
      </dsp:nvSpPr>
      <dsp:spPr>
        <a:xfrm>
          <a:off x="541" y="1862752"/>
          <a:ext cx="2357840" cy="183699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0" kern="1200" dirty="0" smtClean="0">
              <a:solidFill>
                <a:schemeClr val="tx1"/>
              </a:solidFill>
            </a:rPr>
            <a:t>I-tabla je tudi v vrtcu zelo primerna tehnologija.</a:t>
          </a:r>
          <a:endParaRPr lang="sl-SI" sz="1800" b="0" kern="1200" dirty="0">
            <a:solidFill>
              <a:schemeClr val="tx1"/>
            </a:solidFill>
          </a:endParaRPr>
        </a:p>
      </dsp:txBody>
      <dsp:txXfrm>
        <a:off x="541" y="1862752"/>
        <a:ext cx="2357840" cy="1836993"/>
      </dsp:txXfrm>
    </dsp:sp>
    <dsp:sp modelId="{E686C170-97C6-4B28-B471-47E49F1C8818}">
      <dsp:nvSpPr>
        <dsp:cNvPr id="0" name=""/>
        <dsp:cNvSpPr/>
      </dsp:nvSpPr>
      <dsp:spPr>
        <a:xfrm>
          <a:off x="2853527" y="1862752"/>
          <a:ext cx="2357840" cy="166563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1"/>
              </a:solidFill>
            </a:rPr>
            <a:t>Otrokom omogoča nadgrajevanje pridobljenega znanja</a:t>
          </a:r>
          <a:endParaRPr lang="sl-SI" sz="1800" kern="1200" dirty="0">
            <a:solidFill>
              <a:schemeClr val="tx1"/>
            </a:solidFill>
          </a:endParaRPr>
        </a:p>
      </dsp:txBody>
      <dsp:txXfrm>
        <a:off x="2853527" y="1862752"/>
        <a:ext cx="2357840" cy="1665637"/>
      </dsp:txXfrm>
    </dsp:sp>
    <dsp:sp modelId="{AB854956-02BB-4EBB-8414-1DFFBEACA9C1}">
      <dsp:nvSpPr>
        <dsp:cNvPr id="0" name=""/>
        <dsp:cNvSpPr/>
      </dsp:nvSpPr>
      <dsp:spPr>
        <a:xfrm>
          <a:off x="5706514" y="1862752"/>
          <a:ext cx="2357840" cy="163829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1"/>
              </a:solidFill>
            </a:rPr>
            <a:t>Vzgojitelju nudi ogromno možnosti za organizacijo in izvedbo dejavnosti z vseh področij, ki jih zajema </a:t>
          </a:r>
          <a:r>
            <a:rPr lang="sl-SI" sz="1800" kern="1200" dirty="0" err="1" smtClean="0">
              <a:solidFill>
                <a:schemeClr val="tx1"/>
              </a:solidFill>
            </a:rPr>
            <a:t>Kurikul</a:t>
          </a:r>
          <a:r>
            <a:rPr lang="sl-SI" sz="1800" kern="1200" dirty="0" smtClean="0">
              <a:solidFill>
                <a:schemeClr val="tx1"/>
              </a:solidFill>
            </a:rPr>
            <a:t> za vrtce.</a:t>
          </a:r>
          <a:endParaRPr lang="sl-SI" sz="1800" kern="1200" dirty="0">
            <a:solidFill>
              <a:schemeClr val="tx1"/>
            </a:solidFill>
          </a:endParaRPr>
        </a:p>
      </dsp:txBody>
      <dsp:txXfrm>
        <a:off x="5706514" y="1862752"/>
        <a:ext cx="2357840" cy="1638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F54AE8-1B5F-48C4-B929-7E388363874F}" type="datetimeFigureOut">
              <a:rPr lang="sl-SI"/>
              <a:pPr>
                <a:defRPr/>
              </a:pPr>
              <a:t>3/5/12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EFDE81-CE8E-422C-8E48-0EB96B11421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8135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56037D7-FAD7-4BEB-A9F2-1FFDF1CE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89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2602245-5333-4E84-9340-A863734E7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2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B332ECE-CECC-454F-9F68-2CC6C309A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2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7A01329-23F9-47F2-9A31-A54B596FE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9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6C0C3DC-1C71-45DF-AE81-3463EEFF7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9272AD8-E411-426A-B025-A8543FD2D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44C4278-F2B4-476F-8713-A759AE628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62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D170F3C-7186-4485-B9DC-2F7032EFD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81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2B27360-CD0C-46C0-9386-64EEC51F7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1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242DEB9-3767-45A2-AEFF-791A755BB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88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633C828-DFAB-4568-A208-742AF671E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0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1F6E185-E25F-413D-AD55-F098B9D25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9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9531097-D2DA-406B-B782-C28C15CA8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57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15CF480-1464-41AF-9700-86B6657C1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52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0A10539-5822-4A6A-9706-720CCED55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38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27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D10A441-8A94-43C6-8E45-14965B11A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23AF5E6-1CC7-45F4-9A61-5A01654A7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2FC1DEC-FDB3-49C1-813B-9877C66F4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7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B49B296-24EA-485F-969A-7312D2931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0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1BC45FA-F59F-4FAE-9468-149B7A637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C042DCA-5AB6-4CFC-AC7B-A95A32173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0D42A0C-52C5-4193-8F95-7E5F14D20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3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F0EF9D0-E098-4505-8B33-96807181E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  <p:sldLayoutId id="2147484376" r:id="rId15"/>
    <p:sldLayoutId id="2147484377" r:id="rId16"/>
    <p:sldLayoutId id="2147484378" r:id="rId17"/>
    <p:sldLayoutId id="2147484379" r:id="rId18"/>
    <p:sldLayoutId id="2147484380" r:id="rId19"/>
    <p:sldLayoutId id="2147484381" r:id="rId20"/>
    <p:sldLayoutId id="2147484382" r:id="rId21"/>
    <p:sldLayoutId id="2147484383" r:id="rId22"/>
    <p:sldLayoutId id="2147484384" r:id="rId2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4.xml"/><Relationship Id="rId1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785225" cy="1223962"/>
          </a:xfrm>
        </p:spPr>
        <p:txBody>
          <a:bodyPr/>
          <a:lstStyle/>
          <a:p>
            <a:pPr algn="ctr"/>
            <a:r>
              <a:rPr lang="sl-SI" sz="2400" dirty="0" smtClean="0"/>
              <a:t>VRTEC IN IKT S POUDARKOM NA DEJAVNOSTIH, KI SE IZVAJAJO NA INTERAKTIVNI TABLI</a:t>
            </a:r>
          </a:p>
        </p:txBody>
      </p:sp>
      <p:sp>
        <p:nvSpPr>
          <p:cNvPr id="25603" name="PoljeZBesedilom 1"/>
          <p:cNvSpPr txBox="1">
            <a:spLocks noChangeArrowheads="1"/>
          </p:cNvSpPr>
          <p:nvPr/>
        </p:nvSpPr>
        <p:spPr bwMode="auto">
          <a:xfrm>
            <a:off x="251520" y="2564904"/>
            <a:ext cx="518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2400" b="1" dirty="0">
                <a:solidFill>
                  <a:schemeClr val="bg1"/>
                </a:solidFill>
              </a:rPr>
              <a:t>Zdenka Fojkar, Kranjski vrtci</a:t>
            </a:r>
          </a:p>
        </p:txBody>
      </p:sp>
      <p:sp>
        <p:nvSpPr>
          <p:cNvPr id="25604" name="PoljeZBesedilom 2"/>
          <p:cNvSpPr txBox="1">
            <a:spLocks noChangeArrowheads="1"/>
          </p:cNvSpPr>
          <p:nvPr/>
        </p:nvSpPr>
        <p:spPr bwMode="auto">
          <a:xfrm>
            <a:off x="2700338" y="5516563"/>
            <a:ext cx="316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>
                <a:solidFill>
                  <a:srgbClr val="006600"/>
                </a:solidFill>
              </a:rPr>
              <a:t>zdenka.fojkar@gmail.com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>
          <a:xfrm>
            <a:off x="2555875" y="404664"/>
            <a:ext cx="6119813" cy="431949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D10A441-8A94-43C6-8E45-14965B11A2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Pravokotnik 6"/>
          <p:cNvSpPr/>
          <p:nvPr/>
        </p:nvSpPr>
        <p:spPr>
          <a:xfrm>
            <a:off x="539552" y="1124744"/>
            <a:ext cx="6912768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IKT kotiček v našem vrtcu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83568" y="198884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V tem trenutku organiziramo IKT urice v igralnicah dveh najstarejših oddelkov, zato smo se odločili, da uredimo poseben prostor, ki bo namenjen dejavnostim, v katere je vključena interaktivna tabla ali računalnik.</a:t>
            </a:r>
            <a:endParaRPr lang="sl-SI" dirty="0"/>
          </a:p>
        </p:txBody>
      </p:sp>
      <p:pic>
        <p:nvPicPr>
          <p:cNvPr id="57346" name="Picture 2" descr="D:\MOJI DOKUMENTI\Deni sluzba\SLIKE VRTEC\IMG_5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/>
          <a:stretch/>
        </p:blipFill>
        <p:spPr bwMode="auto">
          <a:xfrm>
            <a:off x="971600" y="3429000"/>
            <a:ext cx="2526912" cy="19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D:\MOJI DOKUMENTI\Deni sluzba\SLIKE VRTEC\IMG_56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/>
          <a:stretch/>
        </p:blipFill>
        <p:spPr bwMode="auto">
          <a:xfrm>
            <a:off x="4572000" y="3498611"/>
            <a:ext cx="2457282" cy="20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8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>
          <a:xfrm>
            <a:off x="2555875" y="404664"/>
            <a:ext cx="6119813" cy="431949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D10A441-8A94-43C6-8E45-14965B11A2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Pravokotnik 5"/>
          <p:cNvSpPr/>
          <p:nvPr/>
        </p:nvSpPr>
        <p:spPr>
          <a:xfrm>
            <a:off x="2699792" y="1124744"/>
            <a:ext cx="3240360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Otroci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39552" y="1772816"/>
            <a:ext cx="7488832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Nad i-tablo so seveda navdušeni, hitro so se učili, spoznavali osnovna orodja, si pomagali med sabo</a:t>
            </a:r>
            <a:r>
              <a:rPr lang="sl-SI" b="1" dirty="0" smtClean="0">
                <a:solidFill>
                  <a:schemeClr val="tx1"/>
                </a:solidFill>
              </a:rPr>
              <a:t>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339752" y="3068960"/>
            <a:ext cx="39604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Komentarji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611560" y="3933056"/>
            <a:ext cx="2880320" cy="1728192"/>
          </a:xfrm>
          <a:prstGeom prst="ellipse">
            <a:avLst/>
          </a:prstGeom>
          <a:gradFill>
            <a:gsLst>
              <a:gs pos="0">
                <a:srgbClr val="92D050">
                  <a:shade val="30000"/>
                  <a:satMod val="115000"/>
                  <a:alpha val="0"/>
                  <a:lumMod val="40000"/>
                  <a:lumOff val="60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„</a:t>
            </a:r>
            <a:r>
              <a:rPr lang="sl-SI" dirty="0" err="1" smtClean="0">
                <a:solidFill>
                  <a:schemeClr val="tx1"/>
                </a:solidFill>
              </a:rPr>
              <a:t>Tm</a:t>
            </a:r>
            <a:r>
              <a:rPr lang="sl-SI" dirty="0" smtClean="0">
                <a:solidFill>
                  <a:schemeClr val="tx1"/>
                </a:solidFill>
              </a:rPr>
              <a:t> je recimo kazal, kaj vozi po cesti, pa si </a:t>
            </a:r>
            <a:r>
              <a:rPr lang="sl-SI" dirty="0" err="1" smtClean="0">
                <a:solidFill>
                  <a:schemeClr val="tx1"/>
                </a:solidFill>
              </a:rPr>
              <a:t>mogu</a:t>
            </a:r>
            <a:r>
              <a:rPr lang="sl-SI" dirty="0" smtClean="0">
                <a:solidFill>
                  <a:schemeClr val="tx1"/>
                </a:solidFill>
              </a:rPr>
              <a:t> v kvadratke dat vse, kar vozi po cesti..“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788024" y="3789040"/>
            <a:ext cx="3096344" cy="2016224"/>
          </a:xfrm>
          <a:prstGeom prst="ellipse">
            <a:avLst/>
          </a:prstGeom>
          <a:gradFill>
            <a:gsLst>
              <a:gs pos="0">
                <a:srgbClr val="92D050">
                  <a:shade val="30000"/>
                  <a:satMod val="115000"/>
                  <a:alpha val="0"/>
                  <a:lumMod val="40000"/>
                  <a:lumOff val="60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„Vzel sem svinčnik, pa </a:t>
            </a:r>
            <a:r>
              <a:rPr lang="sl-SI" dirty="0" err="1" smtClean="0">
                <a:solidFill>
                  <a:schemeClr val="tx1"/>
                </a:solidFill>
              </a:rPr>
              <a:t>potapkal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smtClean="0">
                <a:solidFill>
                  <a:schemeClr val="tx1"/>
                </a:solidFill>
              </a:rPr>
              <a:t>na dve, </a:t>
            </a:r>
            <a:r>
              <a:rPr lang="sl-SI" dirty="0" smtClean="0">
                <a:solidFill>
                  <a:schemeClr val="tx1"/>
                </a:solidFill>
              </a:rPr>
              <a:t>in če sem ta pravo p‘</a:t>
            </a:r>
            <a:r>
              <a:rPr lang="sl-SI" dirty="0" err="1" smtClean="0">
                <a:solidFill>
                  <a:schemeClr val="tx1"/>
                </a:solidFill>
              </a:rPr>
              <a:t>rtisnu</a:t>
            </a:r>
            <a:r>
              <a:rPr lang="sl-SI" dirty="0" smtClean="0">
                <a:solidFill>
                  <a:schemeClr val="tx1"/>
                </a:solidFill>
              </a:rPr>
              <a:t>, so se mi ugasnile, pa jih ni </a:t>
            </a:r>
            <a:r>
              <a:rPr lang="sl-SI" dirty="0" err="1" smtClean="0">
                <a:solidFill>
                  <a:schemeClr val="tx1"/>
                </a:solidFill>
              </a:rPr>
              <a:t>blo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nč</a:t>
            </a:r>
            <a:r>
              <a:rPr lang="sl-SI" dirty="0" smtClean="0">
                <a:solidFill>
                  <a:schemeClr val="tx1"/>
                </a:solidFill>
              </a:rPr>
              <a:t> več..“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636035" y="3152333"/>
            <a:ext cx="1440160" cy="791218"/>
          </a:xfrm>
          <a:prstGeom prst="roundRect">
            <a:avLst/>
          </a:prstGeom>
          <a:solidFill>
            <a:srgbClr val="B5F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Reševanje tabele..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6588224" y="3264576"/>
            <a:ext cx="1440160" cy="622998"/>
          </a:xfrm>
          <a:prstGeom prst="roundRect">
            <a:avLst/>
          </a:prstGeom>
          <a:solidFill>
            <a:srgbClr val="B5F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Igra Spomin..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>
          <a:xfrm>
            <a:off x="2555875" y="404664"/>
            <a:ext cx="6119813" cy="431949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D10A441-8A94-43C6-8E45-14965B11A2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44047024"/>
              </p:ext>
            </p:extLst>
          </p:nvPr>
        </p:nvGraphicFramePr>
        <p:xfrm>
          <a:off x="611560" y="1196752"/>
          <a:ext cx="80648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38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>
          <a:xfrm>
            <a:off x="2555875" y="404664"/>
            <a:ext cx="6119813" cy="431949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D10A441-8A94-43C6-8E45-14965B11A20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Pravokotnik 5"/>
          <p:cNvSpPr/>
          <p:nvPr/>
        </p:nvSpPr>
        <p:spPr>
          <a:xfrm>
            <a:off x="611560" y="1268759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/>
              <a:t>Viri: </a:t>
            </a:r>
            <a:endParaRPr lang="sl-SI" dirty="0" smtClean="0"/>
          </a:p>
          <a:p>
            <a:pPr lvl="0"/>
            <a:r>
              <a:rPr lang="sl-SI" dirty="0" smtClean="0"/>
              <a:t>Bahovec, E.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(1999). </a:t>
            </a:r>
            <a:r>
              <a:rPr lang="sl-SI" dirty="0" err="1" smtClean="0"/>
              <a:t>Kurikulum</a:t>
            </a:r>
            <a:r>
              <a:rPr lang="sl-SI" dirty="0" smtClean="0"/>
              <a:t> za vrtce. Ministrstvo za šolstvo in šport. Zavod RS za šolstvo, Ljubljana.</a:t>
            </a:r>
          </a:p>
          <a:p>
            <a:pPr lvl="0"/>
            <a:r>
              <a:rPr lang="sl-SI" dirty="0" smtClean="0"/>
              <a:t>Fras </a:t>
            </a:r>
            <a:r>
              <a:rPr lang="sl-SI" dirty="0" err="1" smtClean="0"/>
              <a:t>Berro</a:t>
            </a:r>
            <a:r>
              <a:rPr lang="sl-SI" dirty="0" smtClean="0"/>
              <a:t>, F.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(2010). Ustvarjalni pristopi na področju spodbujanja jezikovnih zmožnosti in smiselna uporaba IKT v vrtcu. Zavod RS za šolstvo, Ljubljana.</a:t>
            </a:r>
          </a:p>
          <a:p>
            <a:pPr lvl="0"/>
            <a:r>
              <a:rPr lang="sl-SI" dirty="0" smtClean="0"/>
              <a:t>Marjanovič Umek, L. in Kroflič, R.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(2001). Otrok v vrtcu : priročnik h </a:t>
            </a:r>
            <a:r>
              <a:rPr lang="sl-SI" dirty="0" err="1" smtClean="0"/>
              <a:t>Kurikulu</a:t>
            </a:r>
            <a:r>
              <a:rPr lang="sl-SI" dirty="0" smtClean="0"/>
              <a:t> za vrtce. Obzorja, Maribor.</a:t>
            </a:r>
          </a:p>
          <a:p>
            <a:pPr lvl="0"/>
            <a:r>
              <a:rPr lang="sl-SI" dirty="0" smtClean="0"/>
              <a:t>Vrbovšek, B.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(2009). Učenje v območju bližnjega razvoja otrok. </a:t>
            </a:r>
            <a:r>
              <a:rPr lang="sl-SI" dirty="0" err="1" smtClean="0"/>
              <a:t>Supra</a:t>
            </a:r>
            <a:r>
              <a:rPr lang="sl-SI" dirty="0" smtClean="0"/>
              <a:t>, d.o.o., izobraževanje, svetovanje, založništvo, Ljubljana.</a:t>
            </a:r>
          </a:p>
          <a:p>
            <a:pPr lvl="0"/>
            <a:r>
              <a:rPr lang="sl-SI" dirty="0" smtClean="0"/>
              <a:t>Zore, N. (2005). Otrok in računalnik v vrtcu. Zavod RS za šolstvo, Ljubljana</a:t>
            </a:r>
          </a:p>
          <a:p>
            <a:pPr lvl="0"/>
            <a:r>
              <a:rPr lang="sl-SI" dirty="0" smtClean="0"/>
              <a:t>Hodnik Čadež, T. in </a:t>
            </a:r>
            <a:r>
              <a:rPr lang="sl-SI" dirty="0" err="1" smtClean="0"/>
              <a:t>Rožmanec</a:t>
            </a:r>
            <a:r>
              <a:rPr lang="sl-SI" dirty="0" smtClean="0"/>
              <a:t>, C. (2002). Cicibanova matematika. DZS, Ljubljana</a:t>
            </a:r>
          </a:p>
          <a:p>
            <a:r>
              <a:rPr lang="sl-SI" dirty="0" smtClean="0"/>
              <a:t> 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651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55875" y="404664"/>
            <a:ext cx="6119813" cy="431949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>
              <a:solidFill>
                <a:schemeClr val="bg2"/>
              </a:solidFill>
            </a:endParaRPr>
          </a:p>
          <a:p>
            <a:pPr eaLnBrk="1" hangingPunct="1"/>
            <a:fld id="{78031448-7A54-4F57-9D31-70225B584914}" type="slidenum">
              <a:rPr lang="en-US" smtClean="0">
                <a:solidFill>
                  <a:schemeClr val="bg2"/>
                </a:solidFill>
              </a:rPr>
              <a:pPr eaLnBrk="1" hangingPunct="1"/>
              <a:t>14</a:t>
            </a:fld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3"/>
          <p:cNvSpPr>
            <a:spLocks noGrp="1"/>
          </p:cNvSpPr>
          <p:nvPr>
            <p:ph sz="quarter" idx="11"/>
          </p:nvPr>
        </p:nvSpPr>
        <p:spPr>
          <a:xfrm>
            <a:off x="2555875" y="404813"/>
            <a:ext cx="6216650" cy="431800"/>
          </a:xfrm>
        </p:spPr>
        <p:txBody>
          <a:bodyPr/>
          <a:lstStyle/>
          <a:p>
            <a:pPr algn="ctr"/>
            <a:r>
              <a:rPr lang="sl-SI" sz="1200" smtClean="0"/>
              <a:t>VRTEC IN IKT S POUDARKOM NA DEJAVNOSTIH, KI SE IZVAJAJO NA INTERAKTIVNI TABLI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8A08CD9F-329E-4FBC-BD95-7B82A91A2CBC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6629" name="PoljeZBesedilom 1"/>
          <p:cNvSpPr txBox="1">
            <a:spLocks noChangeArrowheads="1"/>
          </p:cNvSpPr>
          <p:nvPr/>
        </p:nvSpPr>
        <p:spPr bwMode="auto">
          <a:xfrm>
            <a:off x="539750" y="1700213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/>
              <a:t>Že v obdobju 1-3 let lahko otrokom ponudimo t.i. nedelujoča IKT sredstva. </a:t>
            </a:r>
          </a:p>
          <a:p>
            <a:pPr eaLnBrk="1" hangingPunct="1"/>
            <a:r>
              <a:rPr lang="sl-SI"/>
              <a:t>(nedelujoči telefoni, tipkovnice, miške, fotoaparati..)</a:t>
            </a:r>
          </a:p>
        </p:txBody>
      </p:sp>
      <p:sp>
        <p:nvSpPr>
          <p:cNvPr id="26630" name="PoljeZBesedilom 2"/>
          <p:cNvSpPr txBox="1">
            <a:spLocks noChangeArrowheads="1"/>
          </p:cNvSpPr>
          <p:nvPr/>
        </p:nvSpPr>
        <p:spPr bwMode="auto">
          <a:xfrm>
            <a:off x="539750" y="2924175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/>
          </a:p>
        </p:txBody>
      </p:sp>
      <p:sp>
        <p:nvSpPr>
          <p:cNvPr id="26631" name="PoljeZBesedilom 7"/>
          <p:cNvSpPr txBox="1">
            <a:spLocks noChangeArrowheads="1"/>
          </p:cNvSpPr>
          <p:nvPr/>
        </p:nvSpPr>
        <p:spPr bwMode="auto">
          <a:xfrm>
            <a:off x="539750" y="2478088"/>
            <a:ext cx="30241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dirty="0"/>
              <a:t>Otrok se ob tem: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dirty="0"/>
              <a:t>igra,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dirty="0"/>
              <a:t>si pridobiva izkušnje, kako se s temi sredstvi upravlja,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dirty="0"/>
              <a:t>pridobiva si ročno spretnost,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dirty="0"/>
              <a:t>bogati besedni zaklad</a:t>
            </a:r>
          </a:p>
        </p:txBody>
      </p:sp>
      <p:pic>
        <p:nvPicPr>
          <p:cNvPr id="26632" name="Slika 8" descr="IMG_47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11475"/>
            <a:ext cx="28638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Slika 9" descr="IMG_2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1"/>
          <a:stretch>
            <a:fillRect/>
          </a:stretch>
        </p:blipFill>
        <p:spPr bwMode="auto">
          <a:xfrm>
            <a:off x="6710363" y="2630488"/>
            <a:ext cx="2062162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971600" y="1052736"/>
            <a:ext cx="6264696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KAKO UVAJAMO IKT V VRTCU</a:t>
            </a:r>
            <a:endParaRPr lang="sl-SI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vsebine 3"/>
          <p:cNvSpPr>
            <a:spLocks noGrp="1"/>
          </p:cNvSpPr>
          <p:nvPr>
            <p:ph sz="quarter" idx="11"/>
          </p:nvPr>
        </p:nvSpPr>
        <p:spPr>
          <a:xfrm>
            <a:off x="3276600" y="404813"/>
            <a:ext cx="5327650" cy="431800"/>
          </a:xfrm>
        </p:spPr>
        <p:txBody>
          <a:bodyPr/>
          <a:lstStyle/>
          <a:p>
            <a:pPr algn="ctr"/>
            <a:r>
              <a:rPr lang="sl-SI" sz="1200" dirty="0" smtClean="0"/>
              <a:t>VRTEC IN IKT S POUDARKOM NA DEJAVNOSTIH, KI SE IZVAJAJO NA INTERAKTIVNI TABLI</a:t>
            </a:r>
          </a:p>
          <a:p>
            <a:endParaRPr lang="sl-SI" dirty="0" smtClean="0"/>
          </a:p>
        </p:txBody>
      </p:sp>
      <p:sp>
        <p:nvSpPr>
          <p:cNvPr id="27651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D01CF1DC-1CB2-48B3-A783-400D02F4AC06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7632201"/>
              </p:ext>
            </p:extLst>
          </p:nvPr>
        </p:nvGraphicFramePr>
        <p:xfrm>
          <a:off x="539750" y="1196752"/>
          <a:ext cx="4464298" cy="351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4" name="Slika 7" descr="Slika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497262" cy="24304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>
          <a:xfrm>
            <a:off x="2555875" y="476672"/>
            <a:ext cx="6119813" cy="359941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D10A441-8A94-43C6-8E45-14965B11A2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Pravokotnik 10"/>
          <p:cNvSpPr/>
          <p:nvPr/>
        </p:nvSpPr>
        <p:spPr>
          <a:xfrm>
            <a:off x="744690" y="1156102"/>
            <a:ext cx="6840000" cy="54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1800" b="1" dirty="0" smtClean="0">
                <a:solidFill>
                  <a:schemeClr val="tx1"/>
                </a:solidFill>
              </a:rPr>
              <a:t>KDAJ ZAČETI Z UVAJANJEM </a:t>
            </a:r>
            <a:r>
              <a:rPr lang="sl-SI" sz="2000" b="1" dirty="0" smtClean="0">
                <a:solidFill>
                  <a:schemeClr val="tx1"/>
                </a:solidFill>
              </a:rPr>
              <a:t>PRAVIH</a:t>
            </a:r>
            <a:r>
              <a:rPr lang="sl-SI" sz="1800" b="1" dirty="0" smtClean="0">
                <a:solidFill>
                  <a:schemeClr val="tx1"/>
                </a:solidFill>
              </a:rPr>
              <a:t> IKT SREDSTEV</a:t>
            </a:r>
            <a:endParaRPr lang="sl-SI" sz="1800" b="1" dirty="0">
              <a:solidFill>
                <a:schemeClr val="tx1"/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721972" y="2204864"/>
            <a:ext cx="6840000" cy="5400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000" dirty="0" smtClean="0">
                <a:solidFill>
                  <a:schemeClr val="tx1"/>
                </a:solidFill>
              </a:rPr>
              <a:t>Ko otrok pokaže zanimanje za tovrstno dejavnost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744690" y="2924944"/>
            <a:ext cx="6840000" cy="5400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000" dirty="0" smtClean="0">
                <a:solidFill>
                  <a:schemeClr val="tx1"/>
                </a:solidFill>
              </a:rPr>
              <a:t>Ko zmore biti nekaj časa skoncentriran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721972" y="4586512"/>
            <a:ext cx="6840000" cy="5400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000" dirty="0" smtClean="0">
                <a:solidFill>
                  <a:schemeClr val="tx1"/>
                </a:solidFill>
              </a:rPr>
              <a:t>Upošteva osnovna pravila in dogovore v skupini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721972" y="3717032"/>
            <a:ext cx="6840000" cy="5400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000" dirty="0" smtClean="0">
                <a:solidFill>
                  <a:schemeClr val="tx1"/>
                </a:solidFill>
              </a:rPr>
              <a:t>Ko lahko sledi navodilom</a:t>
            </a:r>
            <a:endParaRPr lang="sl-S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3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>
          <a:xfrm>
            <a:off x="2555875" y="404664"/>
            <a:ext cx="6119813" cy="431949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D10A441-8A94-43C6-8E45-14965B11A2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26234830"/>
              </p:ext>
            </p:extLst>
          </p:nvPr>
        </p:nvGraphicFramePr>
        <p:xfrm>
          <a:off x="683568" y="1196752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22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59548949"/>
              </p:ext>
            </p:extLst>
          </p:nvPr>
        </p:nvGraphicFramePr>
        <p:xfrm>
          <a:off x="471488" y="1208077"/>
          <a:ext cx="6836816" cy="636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>
          <a:xfrm>
            <a:off x="2555875" y="404664"/>
            <a:ext cx="6119813" cy="431949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  <a:p>
            <a:pPr algn="ctr"/>
            <a:endParaRPr lang="sl-SI" sz="1200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D10A441-8A94-43C6-8E45-14965B11A2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10092856"/>
              </p:ext>
            </p:extLst>
          </p:nvPr>
        </p:nvGraphicFramePr>
        <p:xfrm>
          <a:off x="467544" y="2132856"/>
          <a:ext cx="489654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Slika 6" descr="D:\MOJI DOKUMENTI\Deni sluzba\SLIKE VRTEC\IMG_5646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b="12176"/>
          <a:stretch/>
        </p:blipFill>
        <p:spPr bwMode="auto">
          <a:xfrm>
            <a:off x="5724128" y="2420888"/>
            <a:ext cx="2814320" cy="21794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482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>
          <a:xfrm>
            <a:off x="2555875" y="404664"/>
            <a:ext cx="6119813" cy="431949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  <a:p>
            <a:pPr algn="ctr"/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D10A441-8A94-43C6-8E45-14965B11A2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7" name="Skupina 6"/>
          <p:cNvGrpSpPr/>
          <p:nvPr/>
        </p:nvGrpSpPr>
        <p:grpSpPr>
          <a:xfrm>
            <a:off x="323528" y="1371610"/>
            <a:ext cx="8204200" cy="631800"/>
            <a:chOff x="0" y="4947"/>
            <a:chExt cx="8204200" cy="631800"/>
          </a:xfrm>
        </p:grpSpPr>
        <p:sp>
          <p:nvSpPr>
            <p:cNvPr id="8" name="Zaobljeni pravokotnik 7"/>
            <p:cNvSpPr/>
            <p:nvPr/>
          </p:nvSpPr>
          <p:spPr>
            <a:xfrm>
              <a:off x="0" y="4947"/>
              <a:ext cx="8204200" cy="6318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jeni pravokotnik 4"/>
            <p:cNvSpPr/>
            <p:nvPr/>
          </p:nvSpPr>
          <p:spPr>
            <a:xfrm>
              <a:off x="30842" y="35789"/>
              <a:ext cx="81425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700" b="1" kern="1200" dirty="0" smtClean="0">
                  <a:solidFill>
                    <a:schemeClr val="tx1"/>
                  </a:solidFill>
                </a:rPr>
                <a:t>INTERAKTIVNA TABLA V VRTCU</a:t>
              </a:r>
              <a:endParaRPr lang="sl-SI" sz="27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Elipsa 2"/>
          <p:cNvSpPr/>
          <p:nvPr/>
        </p:nvSpPr>
        <p:spPr>
          <a:xfrm>
            <a:off x="730694" y="2348880"/>
            <a:ext cx="3049218" cy="2808312"/>
          </a:xfrm>
          <a:prstGeom prst="ellipse">
            <a:avLst/>
          </a:prstGeom>
          <a:gradFill flip="none" rotWithShape="1">
            <a:gsLst>
              <a:gs pos="0">
                <a:srgbClr val="92D050">
                  <a:alpha val="11000"/>
                </a:srgbClr>
              </a:gs>
              <a:gs pos="100000">
                <a:schemeClr val="accent1">
                  <a:shade val="67500"/>
                  <a:satMod val="115000"/>
                  <a:lumMod val="96000"/>
                </a:schemeClr>
              </a:gs>
              <a:gs pos="49000">
                <a:srgbClr val="92D05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Za dejavnosti na i-tabli mora otrok vedno imeti dovolj časa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860032" y="2348880"/>
            <a:ext cx="3024336" cy="2808312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  <a:alpha val="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Vzgojitelj mora pripraviti tudi vzporedne dejavnosti, ki se odvijajo ob mizah, v kotičkih.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346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>
          <a:xfrm>
            <a:off x="2555875" y="404664"/>
            <a:ext cx="6119813" cy="431949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  <a:p>
            <a:pPr algn="ctr"/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D10A441-8A94-43C6-8E45-14965B11A20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Zaobljeni pravokotnik 5"/>
          <p:cNvSpPr/>
          <p:nvPr/>
        </p:nvSpPr>
        <p:spPr>
          <a:xfrm>
            <a:off x="352872" y="1340768"/>
            <a:ext cx="8204200" cy="6318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INTERAKTIVNA TABLA V VRTCU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827584" y="2420888"/>
            <a:ext cx="2880320" cy="25922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I-tabla nikdar ne sme biti uporabljena kot 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m</a:t>
            </a:r>
            <a:r>
              <a:rPr lang="sl-SI" b="1" dirty="0" smtClean="0">
                <a:solidFill>
                  <a:schemeClr val="tx1"/>
                </a:solidFill>
              </a:rPr>
              <a:t>ašilo, ker nam je ostalo nekaj časa.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5076056" y="2420888"/>
            <a:ext cx="2880320" cy="25922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Dejavnosti na i-tabli morajo biti SMISELNE IN NAČRTOVANE.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9" name="Desna puščica 8"/>
          <p:cNvSpPr/>
          <p:nvPr/>
        </p:nvSpPr>
        <p:spPr>
          <a:xfrm>
            <a:off x="3914912" y="3320988"/>
            <a:ext cx="108012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042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>
          <a:xfrm>
            <a:off x="2555875" y="404664"/>
            <a:ext cx="6119813" cy="431949"/>
          </a:xfrm>
        </p:spPr>
        <p:txBody>
          <a:bodyPr/>
          <a:lstStyle/>
          <a:p>
            <a:pPr algn="ctr"/>
            <a:r>
              <a:rPr lang="sl-SI" sz="1200" dirty="0"/>
              <a:t>VRTEC IN IKT S POUDARKOM NA DEJAVNOSTIH, KI SE IZVAJAJO NA INTERAKTIVNI TABLI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ED10A441-8A94-43C6-8E45-14965B11A2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Slika 6" descr="IMG_493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99622"/>
            <a:ext cx="2375535" cy="19183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Slika 7" descr="IMG_473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8" y="3352922"/>
            <a:ext cx="2734310" cy="18199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Pravokotnik 8"/>
          <p:cNvSpPr/>
          <p:nvPr/>
        </p:nvSpPr>
        <p:spPr>
          <a:xfrm>
            <a:off x="755576" y="1268760"/>
            <a:ext cx="7488832" cy="16561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I-tabla</a:t>
            </a:r>
            <a:r>
              <a:rPr lang="sl-SI" sz="2400" b="1" dirty="0" smtClean="0"/>
              <a:t> </a:t>
            </a:r>
            <a:r>
              <a:rPr lang="sl-SI" sz="2800" b="1" dirty="0" smtClean="0">
                <a:solidFill>
                  <a:srgbClr val="FF0000"/>
                </a:solidFill>
              </a:rPr>
              <a:t>nikoli</a:t>
            </a:r>
            <a:r>
              <a:rPr lang="sl-SI" sz="2400" b="1" dirty="0" smtClean="0"/>
              <a:t> </a:t>
            </a:r>
            <a:r>
              <a:rPr lang="sl-SI" sz="2400" b="1" dirty="0" smtClean="0">
                <a:solidFill>
                  <a:schemeClr val="tx1"/>
                </a:solidFill>
              </a:rPr>
              <a:t>ne sme nadomestiti izkušenj, ki jih otrok pridobiva z bivanjem v naravi, ob konkretnih situacijah, knjigah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56322" name="Picture 2" descr="D:\MOJI DOKUMENTI\Deni sluzba\SLIKE VRTEC\IMG_57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r="31012"/>
          <a:stretch/>
        </p:blipFill>
        <p:spPr bwMode="auto">
          <a:xfrm>
            <a:off x="3707904" y="3068960"/>
            <a:ext cx="2024742" cy="25439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0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887</TotalTime>
  <Words>845</Words>
  <Application>Microsoft Macintosh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arnes_presentation_slo</vt:lpstr>
      <vt:lpstr>VRTEC IN IKT S POUDARKOM NA DEJAVNOSTIH, KI SE IZVAJAJO NA INTERAKTIVNI TABLI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Katarina Blagus</cp:lastModifiedBy>
  <cp:revision>87</cp:revision>
  <dcterms:created xsi:type="dcterms:W3CDTF">2007-04-11T10:22:40Z</dcterms:created>
  <dcterms:modified xsi:type="dcterms:W3CDTF">2012-03-05T08:24:38Z</dcterms:modified>
</cp:coreProperties>
</file>