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8" r:id="rId3"/>
    <p:sldId id="263" r:id="rId4"/>
    <p:sldId id="264" r:id="rId5"/>
    <p:sldId id="269" r:id="rId6"/>
    <p:sldId id="260" r:id="rId7"/>
    <p:sldId id="265" r:id="rId8"/>
    <p:sldId id="259" r:id="rId9"/>
    <p:sldId id="266" r:id="rId10"/>
    <p:sldId id="257" r:id="rId11"/>
    <p:sldId id="258" r:id="rId12"/>
    <p:sldId id="261" r:id="rId13"/>
    <p:sldId id="270" r:id="rId14"/>
    <p:sldId id="267" r:id="rId15"/>
    <p:sldId id="256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1" autoAdjust="0"/>
    <p:restoredTop sz="94638" autoAdjust="0"/>
  </p:normalViewPr>
  <p:slideViewPr>
    <p:cSldViewPr>
      <p:cViewPr varScale="1">
        <p:scale>
          <a:sx n="46" d="100"/>
          <a:sy n="46" d="100"/>
        </p:scale>
        <p:origin x="-10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F79A45-0688-41E9-9622-7CAEB12CE4BF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3222CC-FDCD-40B6-9E36-16EEDB3CD08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4A8F4C-D8F0-4B25-927B-E6071F674D6A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5A9-185A-4EE0-909C-E0CEC8139AA3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8E96-9C1D-4D76-8A42-E8E31311941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26BF-2FB1-4479-8BE2-641D7F05223F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132F-F0D1-42A2-8609-F0F01075F9F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F265-A3F6-4338-B7FB-DFA870FFD727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808F-EBFF-4F37-9116-BCB54D6DC5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023847E-1794-405F-94D6-5781D14055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D09B23A-5AD6-4FE1-A180-3B1E54612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8616ED1-D8DB-4E93-96AC-F830DDB6C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E7D02E3-9448-4E76-94B3-2C4BB5387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F828FBE-6083-453D-97CD-3F8037BE8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021A6EA-2617-4779-80CE-2D11EF5CF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3B1E542-F7FE-4718-8901-B213F14A2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81CA-7E3B-419E-82B5-9663C3FF1479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EF3F-46DB-4D74-9D3F-60B24074707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9BABAFB-4F70-4DF7-B261-555462B44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E01B7E3-989E-4562-AB0F-924904462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BD1062E-AB8C-4D17-9EDB-A9810B189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E116EDD-D6CE-45EF-8366-91AE03696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79A3F82-BC96-40BE-A2A6-C24C88459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F503D7E-FF9B-4528-A703-9384FC3BC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C00893A-F72F-4866-978E-909894B77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5DCD69E-C2EE-4AE2-AE8A-FF0BDF75B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3F21374-DB03-47E8-8B31-64301C289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8DB7FED-CE06-4515-AA3B-9B5D20A0E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603C-538A-4B89-AFCB-680137164CB5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8089-F6E2-4A2A-B10C-6DE0E38641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0C2EE28-0C06-4460-994F-A8A4249B2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564CD40-7117-491D-B179-7CF49BD98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F15AD24-6A75-485F-8997-2A1B4A3A8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F281DDB-C5A1-4A02-A50D-8F686676C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C9AD-3A4D-4E41-9692-410D75A4B717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06E9-1A71-420B-9C2D-A5620D6EFD3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17D8-3D3F-4D7B-9FB3-066B08387719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B950-30AF-45FC-AD9C-DD76025DB4F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5FC0-3000-46D9-9960-FCC26266833E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B842-13F9-4E55-AA8B-F8975068CB8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FA8-C898-4B98-B655-82216E3C4A2C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9905-8694-4715-8011-056CDE48259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FB203-7D0C-4701-8A9A-FCD6DA15E84F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6E1A-B524-423A-8C89-2337F23EA9A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3ED5-8105-44E0-B6BD-F654C18D946C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07E3-34AF-4390-B06D-63F4183E3B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ED8CEE-CC01-41A2-89B7-A7218D26D714}" type="datetimeFigureOut">
              <a:rPr lang="sl-SI"/>
              <a:pPr>
                <a:defRPr/>
              </a:pPr>
              <a:t>24.2.2012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840A77-CD97-478C-AAC6-A40B5F7AF6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0039833-77B7-4FEC-B855-5FC1DB4E6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5"/>
          <p:cNvSpPr>
            <a:spLocks noGrp="1"/>
          </p:cNvSpPr>
          <p:nvPr>
            <p:ph type="ctrTitle"/>
          </p:nvPr>
        </p:nvSpPr>
        <p:spPr>
          <a:xfrm>
            <a:off x="1619250" y="2276475"/>
            <a:ext cx="6408738" cy="647700"/>
          </a:xfrm>
        </p:spPr>
        <p:txBody>
          <a:bodyPr/>
          <a:lstStyle/>
          <a:p>
            <a:r>
              <a:rPr lang="sl-SI" sz="3200" smtClean="0"/>
              <a:t>I ali EKO VODA?</a:t>
            </a:r>
            <a:br>
              <a:rPr lang="sl-SI" sz="3200" smtClean="0"/>
            </a:br>
            <a:r>
              <a:rPr lang="sl-SI" sz="3200" smtClean="0"/>
              <a:t>		</a:t>
            </a:r>
            <a:r>
              <a:rPr lang="sl-SI" sz="2000" b="0" smtClean="0"/>
              <a:t>I or eco WATER?</a:t>
            </a:r>
            <a:r>
              <a:rPr lang="sl-SI" smtClean="0"/>
              <a:t/>
            </a:r>
            <a:br>
              <a:rPr lang="sl-SI" smtClean="0"/>
            </a:br>
            <a:endParaRPr lang="sl-SI" smtClean="0"/>
          </a:p>
        </p:txBody>
      </p:sp>
      <p:sp>
        <p:nvSpPr>
          <p:cNvPr id="389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2924175"/>
            <a:ext cx="6121400" cy="431800"/>
          </a:xfrm>
        </p:spPr>
        <p:txBody>
          <a:bodyPr/>
          <a:lstStyle/>
          <a:p>
            <a:r>
              <a:rPr lang="sl-SI" sz="1400" smtClean="0"/>
              <a:t>mag. Urška Bučar, prof.</a:t>
            </a:r>
          </a:p>
          <a:p>
            <a:r>
              <a:rPr lang="sl-SI" sz="1400" smtClean="0"/>
              <a:t>Miroslava Hrovat,  prof.</a:t>
            </a:r>
          </a:p>
          <a:p>
            <a:endParaRPr lang="sl-SI" sz="1400" smtClean="0"/>
          </a:p>
          <a:p>
            <a:r>
              <a:rPr lang="sl-SI" sz="1400" smtClean="0"/>
              <a:t>OŠ Dolenjske Toplice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00192" y="3584774"/>
            <a:ext cx="1665899" cy="10547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30473">
            <a:off x="2616859" y="5119351"/>
            <a:ext cx="1805705" cy="1171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3832430">
            <a:off x="1815634" y="4058021"/>
            <a:ext cx="943352" cy="1258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04809" y="3371497"/>
            <a:ext cx="1402003" cy="973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50870">
            <a:off x="4828332" y="4608925"/>
            <a:ext cx="2519114" cy="1266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605" y="3123919"/>
            <a:ext cx="1318518" cy="988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60575"/>
            <a:ext cx="818356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Naslov 5"/>
          <p:cNvSpPr>
            <a:spLocks noGrp="1"/>
          </p:cNvSpPr>
          <p:nvPr>
            <p:ph type="title" idx="4294967295"/>
          </p:nvPr>
        </p:nvSpPr>
        <p:spPr>
          <a:xfrm>
            <a:off x="809625" y="692150"/>
            <a:ext cx="7524750" cy="566738"/>
          </a:xfrm>
        </p:spPr>
        <p:txBody>
          <a:bodyPr/>
          <a:lstStyle/>
          <a:p>
            <a:r>
              <a:rPr lang="sl-SI" sz="3600" smtClean="0">
                <a:solidFill>
                  <a:srgbClr val="002060"/>
                </a:solidFill>
              </a:rPr>
              <a:t>Pri pouku spoznajo glavne onesnaževalce in odpadke, ki nastajajo. </a:t>
            </a:r>
          </a:p>
        </p:txBody>
      </p:sp>
      <p:sp>
        <p:nvSpPr>
          <p:cNvPr id="8" name="Ograda besedila 7"/>
          <p:cNvSpPr>
            <a:spLocks noGrp="1"/>
          </p:cNvSpPr>
          <p:nvPr>
            <p:ph type="body" sz="half" idx="4294967295"/>
          </p:nvPr>
        </p:nvSpPr>
        <p:spPr>
          <a:xfrm>
            <a:off x="1403350" y="5445125"/>
            <a:ext cx="5486400" cy="8048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Izdelali so plakate za ozaveščanje ločenega zbiranja </a:t>
            </a:r>
            <a:r>
              <a:rPr lang="sl-SI" sz="3400" dirty="0" smtClean="0"/>
              <a:t>odpadkov in pobiranja smeti.</a:t>
            </a:r>
            <a:endParaRPr lang="sl-SI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 idx="4294967295"/>
          </p:nvPr>
        </p:nvSpPr>
        <p:spPr>
          <a:xfrm>
            <a:off x="1692275" y="692150"/>
            <a:ext cx="5486400" cy="566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002060"/>
                </a:solidFill>
              </a:rPr>
              <a:t>Ločevanje odpadkov 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50178" name="PoljeZBesedilom 1"/>
          <p:cNvSpPr txBox="1">
            <a:spLocks noChangeArrowheads="1"/>
          </p:cNvSpPr>
          <p:nvPr/>
        </p:nvSpPr>
        <p:spPr bwMode="auto">
          <a:xfrm>
            <a:off x="838200" y="2174875"/>
            <a:ext cx="1539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3600">
                <a:latin typeface="Calibri" pitchFamily="34" charset="0"/>
              </a:rPr>
              <a:t>ZAKAJ?</a:t>
            </a:r>
          </a:p>
        </p:txBody>
      </p:sp>
      <p:sp>
        <p:nvSpPr>
          <p:cNvPr id="50179" name="PoljeZBesedilom 3"/>
          <p:cNvSpPr txBox="1">
            <a:spLocks noChangeArrowheads="1"/>
          </p:cNvSpPr>
          <p:nvPr/>
        </p:nvSpPr>
        <p:spPr bwMode="auto">
          <a:xfrm>
            <a:off x="3684588" y="2205038"/>
            <a:ext cx="1011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3600">
                <a:latin typeface="Calibri" pitchFamily="34" charset="0"/>
              </a:rPr>
              <a:t>KJE?</a:t>
            </a:r>
          </a:p>
        </p:txBody>
      </p:sp>
      <p:sp>
        <p:nvSpPr>
          <p:cNvPr id="50180" name="PoljeZBesedilom 5"/>
          <p:cNvSpPr txBox="1">
            <a:spLocks noChangeArrowheads="1"/>
          </p:cNvSpPr>
          <p:nvPr/>
        </p:nvSpPr>
        <p:spPr bwMode="auto">
          <a:xfrm>
            <a:off x="6478588" y="2205038"/>
            <a:ext cx="1114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3200">
                <a:latin typeface="Calibri" pitchFamily="34" charset="0"/>
              </a:rPr>
              <a:t>KDO?</a:t>
            </a: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4651375"/>
            <a:ext cx="238283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788" y="4651375"/>
            <a:ext cx="238283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660900"/>
            <a:ext cx="238283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1700213"/>
            <a:ext cx="79263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2"/>
          <p:cNvSpPr>
            <a:spLocks noGrp="1"/>
          </p:cNvSpPr>
          <p:nvPr>
            <p:ph type="title" idx="4294967295"/>
          </p:nvPr>
        </p:nvSpPr>
        <p:spPr>
          <a:xfrm>
            <a:off x="1692275" y="692150"/>
            <a:ext cx="5486400" cy="566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002060"/>
                </a:solidFill>
              </a:rPr>
              <a:t>Ločevanje odpadkov in </a:t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>Ekološki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002060"/>
                </a:solidFill>
              </a:rPr>
              <a:t>otok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51203" name="Ograda besedila 4"/>
          <p:cNvSpPr>
            <a:spLocks noGrp="1"/>
          </p:cNvSpPr>
          <p:nvPr>
            <p:ph type="body" sz="half" idx="4294967295"/>
          </p:nvPr>
        </p:nvSpPr>
        <p:spPr>
          <a:xfrm>
            <a:off x="1403350" y="5373688"/>
            <a:ext cx="5486400" cy="804862"/>
          </a:xfrm>
        </p:spPr>
        <p:txBody>
          <a:bodyPr/>
          <a:lstStyle/>
          <a:p>
            <a:r>
              <a:rPr lang="sl-SI" sz="2400" smtClean="0"/>
              <a:t>Kateri odpadki grejo v zabojnik za papir, plastiko in steklo?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002060"/>
                </a:solidFill>
              </a:rPr>
              <a:t>Kako voda priteče skozi našo pipo?</a:t>
            </a:r>
          </a:p>
        </p:txBody>
      </p:sp>
      <p:sp>
        <p:nvSpPr>
          <p:cNvPr id="52226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mtClean="0"/>
              <a:t>Naravoslovni dan 4. razred: obiščejo vodno zajetje in vodohran (vodni zbiralnik) v domačem kraju</a:t>
            </a:r>
          </a:p>
          <a:p>
            <a:r>
              <a:rPr lang="sl-SI" smtClean="0"/>
              <a:t>Spoznajo pot vode od zajetja do domače pipe.</a:t>
            </a:r>
          </a:p>
        </p:txBody>
      </p:sp>
      <p:sp>
        <p:nvSpPr>
          <p:cNvPr id="52227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smtClean="0"/>
              <a:t>Tehniški dan 4. razred: Izdelajo stojalo za vodohran in mlinsko kolo.</a:t>
            </a:r>
          </a:p>
          <a:p>
            <a:r>
              <a:rPr lang="sl-SI" smtClean="0"/>
              <a:t>Tako spoznajo, da lahko voda poganja stroje.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5084763"/>
            <a:ext cx="226377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Slika 9" descr="D:\DOC\Pictures\oktober 2010 eko 20102011\oktober 2010 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773238"/>
            <a:ext cx="3043237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Slika 10" descr="D:\DOC\Pictures\oktober 2010 eko 20102011\oktober 2010 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00213"/>
            <a:ext cx="30273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7"/>
          <p:cNvSpPr>
            <a:spLocks noGrp="1"/>
          </p:cNvSpPr>
          <p:nvPr>
            <p:ph type="title" idx="4294967295"/>
          </p:nvPr>
        </p:nvSpPr>
        <p:spPr>
          <a:xfrm>
            <a:off x="1547813" y="620713"/>
            <a:ext cx="5486400" cy="566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002060"/>
                </a:solidFill>
              </a:rPr>
              <a:t>Izdelani mlinčki in stojala za vodohran</a:t>
            </a:r>
            <a:endParaRPr lang="sl-SI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002060"/>
                </a:solidFill>
                <a:cs typeface="Tahoma" pitchFamily="34" charset="0"/>
              </a:rPr>
              <a:t>Ekologija v osnovni šoli</a:t>
            </a:r>
          </a:p>
        </p:txBody>
      </p:sp>
      <p:sp>
        <p:nvSpPr>
          <p:cNvPr id="3993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cs typeface="Tahoma" pitchFamily="34" charset="0"/>
              </a:rPr>
              <a:t>Teme povezane z ekologijo so vključene v vse razrede osnovne šole</a:t>
            </a:r>
          </a:p>
          <a:p>
            <a:r>
              <a:rPr lang="sl-SI" smtClean="0">
                <a:cs typeface="Tahoma" pitchFamily="34" charset="0"/>
              </a:rPr>
              <a:t>Učni načrti</a:t>
            </a:r>
          </a:p>
          <a:p>
            <a:r>
              <a:rPr lang="sl-SI" smtClean="0">
                <a:cs typeface="Tahoma" pitchFamily="34" charset="0"/>
              </a:rPr>
              <a:t>Glavna tema našega i – gradiva je voda</a:t>
            </a:r>
          </a:p>
          <a:p>
            <a:r>
              <a:rPr lang="sl-SI" smtClean="0">
                <a:cs typeface="Tahoma" pitchFamily="34" charset="0"/>
              </a:rPr>
              <a:t>Uporaben za učence od 1. do 5. razreda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002060"/>
                </a:solidFill>
                <a:cs typeface="Tahoma" pitchFamily="34" charset="0"/>
              </a:rPr>
              <a:t>Kakšno je vreme?</a:t>
            </a:r>
          </a:p>
        </p:txBody>
      </p:sp>
      <p:sp>
        <p:nvSpPr>
          <p:cNvPr id="4096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Vsakodnevno določanje vremena v prvem triletju.</a:t>
            </a:r>
          </a:p>
          <a:p>
            <a:r>
              <a:rPr lang="sl-SI" smtClean="0"/>
              <a:t>Spoznavanje simbolov za označevanje vremena.</a:t>
            </a:r>
          </a:p>
          <a:p>
            <a:r>
              <a:rPr lang="sl-SI" smtClean="0"/>
              <a:t>Igre s simboli za označevanje vremena.</a:t>
            </a:r>
          </a:p>
          <a:p>
            <a:pPr>
              <a:buFont typeface="Arial" charset="0"/>
              <a:buNone/>
            </a:pPr>
            <a:endParaRPr lang="sl-SI" smtClean="0"/>
          </a:p>
          <a:p>
            <a:endParaRPr lang="sl-SI" smtClean="0"/>
          </a:p>
          <a:p>
            <a:endParaRPr lang="sl-SI" smtClean="0"/>
          </a:p>
          <a:p>
            <a:endParaRPr lang="sl-SI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613" y="5157788"/>
            <a:ext cx="175101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157788"/>
            <a:ext cx="1749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002060"/>
                </a:solidFill>
              </a:rPr>
              <a:t>Voda v naravi nenehno kroži</a:t>
            </a:r>
          </a:p>
        </p:txBody>
      </p:sp>
      <p:sp>
        <p:nvSpPr>
          <p:cNvPr id="41986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6688" cy="4525963"/>
          </a:xfrm>
        </p:spPr>
        <p:txBody>
          <a:bodyPr/>
          <a:lstStyle/>
          <a:p>
            <a:r>
              <a:rPr lang="sl-SI" smtClean="0"/>
              <a:t>Vse padavine so v bistvu voda</a:t>
            </a:r>
            <a:r>
              <a:rPr lang="sl-SI" smtClean="0">
                <a:latin typeface="Arial" charset="0"/>
              </a:rPr>
              <a:t>, </a:t>
            </a:r>
            <a:r>
              <a:rPr lang="sl-SI" smtClean="0"/>
              <a:t>ki kroži v naravi. </a:t>
            </a:r>
          </a:p>
          <a:p>
            <a:pPr>
              <a:buFont typeface="Arial" charset="0"/>
              <a:buNone/>
            </a:pPr>
            <a:endParaRPr lang="sl-SI" smtClean="0"/>
          </a:p>
          <a:p>
            <a:r>
              <a:rPr lang="sl-SI" smtClean="0"/>
              <a:t>S pomočjo lastnega gradiva in gradiva na spletu (povezave) spoznajo kroženje vode v naravi.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437063"/>
            <a:ext cx="174942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437063"/>
            <a:ext cx="25606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Slika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79400"/>
            <a:ext cx="6745288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2"/>
          <p:cNvSpPr>
            <a:spLocks noGrp="1"/>
          </p:cNvSpPr>
          <p:nvPr>
            <p:ph type="title" idx="4294967295"/>
          </p:nvPr>
        </p:nvSpPr>
        <p:spPr>
          <a:xfrm>
            <a:off x="1828800" y="5805488"/>
            <a:ext cx="5486400" cy="566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002060"/>
                </a:solidFill>
              </a:rPr>
              <a:t>Izhajamo iz predznanja učencev</a:t>
            </a:r>
            <a:endParaRPr lang="sl-SI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Voda v naravi/uporaba vode</a:t>
            </a:r>
          </a:p>
        </p:txBody>
      </p:sp>
      <p:sp>
        <p:nvSpPr>
          <p:cNvPr id="44034" name="Ograda vsebin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mtClean="0"/>
              <a:t>Koliko vode je na Zemlji?</a:t>
            </a:r>
          </a:p>
          <a:p>
            <a:r>
              <a:rPr lang="sl-SI" smtClean="0"/>
              <a:t>Kako je razporejena?</a:t>
            </a:r>
          </a:p>
          <a:p>
            <a:r>
              <a:rPr lang="sl-SI" smtClean="0"/>
              <a:t>Kje vse jo najdemo?</a:t>
            </a:r>
          </a:p>
          <a:p>
            <a:r>
              <a:rPr lang="sl-SI" smtClean="0"/>
              <a:t>Kakšne vrste voda poznamo?</a:t>
            </a:r>
          </a:p>
          <a:p>
            <a:r>
              <a:rPr lang="sl-SI" smtClean="0"/>
              <a:t>Kaj je voda?</a:t>
            </a:r>
          </a:p>
        </p:txBody>
      </p:sp>
      <p:sp>
        <p:nvSpPr>
          <p:cNvPr id="44035" name="Ograda vsebin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smtClean="0"/>
              <a:t>V kakšnih oblikah jo najdemo v naravi?</a:t>
            </a:r>
          </a:p>
          <a:p>
            <a:r>
              <a:rPr lang="sl-SI" smtClean="0"/>
              <a:t>AGREGATNA STANJE VODE:  </a:t>
            </a:r>
          </a:p>
          <a:p>
            <a:r>
              <a:rPr lang="sl-SI" smtClean="0"/>
              <a:t>tekoče (potok, reka)</a:t>
            </a:r>
          </a:p>
          <a:p>
            <a:r>
              <a:rPr lang="sl-SI" smtClean="0"/>
              <a:t>plinasto (vodni hlapi)</a:t>
            </a:r>
          </a:p>
          <a:p>
            <a:r>
              <a:rPr lang="sl-SI" smtClean="0"/>
              <a:t>trdno (led)</a:t>
            </a:r>
          </a:p>
          <a:p>
            <a:endParaRPr lang="sl-SI" smtClean="0"/>
          </a:p>
          <a:p>
            <a:endParaRPr lang="sl-SI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5229225"/>
            <a:ext cx="17494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36838"/>
            <a:ext cx="805021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grada besedila 7"/>
          <p:cNvSpPr>
            <a:spLocks noGrp="1"/>
          </p:cNvSpPr>
          <p:nvPr>
            <p:ph type="body" sz="half" idx="4294967295"/>
          </p:nvPr>
        </p:nvSpPr>
        <p:spPr>
          <a:xfrm>
            <a:off x="1835150" y="981075"/>
            <a:ext cx="5486400" cy="8048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solidFill>
                  <a:srgbClr val="002060"/>
                </a:solidFill>
              </a:rPr>
              <a:t>Izdelava in načrt za izdelavo hladilne          torbe v 5. razredu</a:t>
            </a:r>
            <a:endParaRPr lang="sl-SI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002060"/>
                </a:solidFill>
              </a:rPr>
              <a:t>Kroženje  : Onesnaževanje</a:t>
            </a:r>
          </a:p>
        </p:txBody>
      </p:sp>
      <p:sp>
        <p:nvSpPr>
          <p:cNvPr id="46082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mtClean="0"/>
              <a:t>Kdaj voda postane onesnažena.</a:t>
            </a:r>
          </a:p>
          <a:p>
            <a:r>
              <a:rPr lang="sl-SI" smtClean="0"/>
              <a:t>Kdo so najpogostejši  polutanti vode?</a:t>
            </a:r>
          </a:p>
        </p:txBody>
      </p:sp>
      <p:sp>
        <p:nvSpPr>
          <p:cNvPr id="46083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smtClean="0"/>
              <a:t>Polutanti (onesnaževalci) vode:</a:t>
            </a:r>
          </a:p>
          <a:p>
            <a:pPr algn="ctr">
              <a:buFont typeface="Arial" charset="0"/>
              <a:buNone/>
            </a:pPr>
            <a:r>
              <a:rPr lang="sl-SI" smtClean="0"/>
              <a:t>odplake</a:t>
            </a:r>
          </a:p>
          <a:p>
            <a:pPr algn="ctr">
              <a:buFont typeface="Arial" charset="0"/>
              <a:buNone/>
            </a:pPr>
            <a:r>
              <a:rPr lang="sl-SI" smtClean="0"/>
              <a:t>gnojila</a:t>
            </a:r>
          </a:p>
          <a:p>
            <a:pPr algn="ctr">
              <a:buFont typeface="Arial" charset="0"/>
              <a:buNone/>
            </a:pPr>
            <a:r>
              <a:rPr lang="sl-SI" smtClean="0"/>
              <a:t>pesticidi</a:t>
            </a:r>
          </a:p>
          <a:p>
            <a:pPr algn="ctr">
              <a:buFont typeface="Arial" charset="0"/>
              <a:buNone/>
            </a:pPr>
            <a:r>
              <a:rPr lang="sl-SI" smtClean="0"/>
              <a:t>gnojnica</a:t>
            </a:r>
          </a:p>
          <a:p>
            <a:pPr algn="ctr">
              <a:buFont typeface="Arial" charset="0"/>
              <a:buNone/>
            </a:pPr>
            <a:r>
              <a:rPr lang="sl-SI" smtClean="0"/>
              <a:t>odpadki</a:t>
            </a:r>
          </a:p>
          <a:p>
            <a:pPr algn="ctr">
              <a:buFont typeface="Arial" charset="0"/>
              <a:buNone/>
            </a:pPr>
            <a:r>
              <a:rPr lang="sl-SI" smtClean="0"/>
              <a:t>nafta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135438"/>
            <a:ext cx="26717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Slika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686435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4"/>
          <p:cNvSpPr>
            <a:spLocks noGrp="1"/>
          </p:cNvSpPr>
          <p:nvPr>
            <p:ph type="title" idx="4294967295"/>
          </p:nvPr>
        </p:nvSpPr>
        <p:spPr>
          <a:xfrm>
            <a:off x="1979613" y="404813"/>
            <a:ext cx="5486400" cy="566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002060"/>
                </a:solidFill>
              </a:rPr>
              <a:t>Čista in umazana reka</a:t>
            </a:r>
            <a:endParaRPr lang="sl-SI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271</Words>
  <Application>Microsoft Office PowerPoint</Application>
  <PresentationFormat>On-screen Show (4:3)</PresentationFormat>
  <Paragraphs>59</Paragraphs>
  <Slides>14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Predloga načrta</vt:lpstr>
      </vt:variant>
      <vt:variant>
        <vt:i4>25</vt:i4>
      </vt:variant>
      <vt:variant>
        <vt:lpstr>Naslovi diapozitivov</vt:lpstr>
      </vt:variant>
      <vt:variant>
        <vt:i4>14</vt:i4>
      </vt:variant>
    </vt:vector>
  </HeadingPairs>
  <TitlesOfParts>
    <vt:vector size="42" baseType="lpstr">
      <vt:lpstr>Calibri</vt:lpstr>
      <vt:lpstr>Arial</vt:lpstr>
      <vt:lpstr>Tahoma</vt:lpstr>
      <vt:lpstr>Officeova tema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arnes_presentation_slo</vt:lpstr>
      <vt:lpstr>I ali EKO VODA?   I or eco WATER? </vt:lpstr>
      <vt:lpstr>Ekologija v osnovni šoli</vt:lpstr>
      <vt:lpstr>Kakšno je vreme?</vt:lpstr>
      <vt:lpstr>Voda v naravi nenehno kroži</vt:lpstr>
      <vt:lpstr>Izhajamo iz predznanja učencev</vt:lpstr>
      <vt:lpstr>Voda v naravi/uporaba vode</vt:lpstr>
      <vt:lpstr>Diapozitiv 7</vt:lpstr>
      <vt:lpstr>Kroženje  : Onesnaževanje</vt:lpstr>
      <vt:lpstr>Čista in umazana reka</vt:lpstr>
      <vt:lpstr>Pri pouku spoznajo glavne onesnaževalce in odpadke, ki nastajajo. </vt:lpstr>
      <vt:lpstr>Ločevanje odpadkov </vt:lpstr>
      <vt:lpstr>Ločevanje odpadkov in  Ekološki otok</vt:lpstr>
      <vt:lpstr>Kako voda priteče skozi našo pipo?</vt:lpstr>
      <vt:lpstr>Izdelani mlinčki in stojala za vodohran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Hrovat</dc:creator>
  <cp:lastModifiedBy>SOLA</cp:lastModifiedBy>
  <cp:revision>14</cp:revision>
  <dcterms:created xsi:type="dcterms:W3CDTF">2011-11-28T19:55:44Z</dcterms:created>
  <dcterms:modified xsi:type="dcterms:W3CDTF">2012-02-24T14:34:37Z</dcterms:modified>
</cp:coreProperties>
</file>