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3" r:id="rId2"/>
    <p:sldMasterId id="2147483674" r:id="rId3"/>
    <p:sldMasterId id="2147483675" r:id="rId4"/>
    <p:sldMasterId id="2147483676" r:id="rId5"/>
    <p:sldMasterId id="2147483677" r:id="rId6"/>
    <p:sldMasterId id="2147483678" r:id="rId7"/>
    <p:sldMasterId id="2147483679" r:id="rId8"/>
    <p:sldMasterId id="2147483680" r:id="rId9"/>
    <p:sldMasterId id="2147483681" r:id="rId10"/>
    <p:sldMasterId id="2147483682" r:id="rId11"/>
    <p:sldMasterId id="2147483683" r:id="rId12"/>
    <p:sldMasterId id="2147483684" r:id="rId13"/>
    <p:sldMasterId id="2147483685" r:id="rId14"/>
    <p:sldMasterId id="2147483686" r:id="rId15"/>
    <p:sldMasterId id="2147483687" r:id="rId16"/>
    <p:sldMasterId id="2147483688" r:id="rId17"/>
    <p:sldMasterId id="2147483689" r:id="rId18"/>
    <p:sldMasterId id="2147483690" r:id="rId19"/>
    <p:sldMasterId id="2147483691" r:id="rId20"/>
    <p:sldMasterId id="2147483692" r:id="rId21"/>
    <p:sldMasterId id="2147483693" r:id="rId22"/>
    <p:sldMasterId id="2147483694" r:id="rId23"/>
    <p:sldMasterId id="2147483695" r:id="rId24"/>
  </p:sldMasterIdLst>
  <p:notesMasterIdLst>
    <p:notesMasterId r:id="rId33"/>
  </p:notes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</p:sldIdLst>
  <p:sldSz cx="9144000" cy="6858000" type="screen4x3"/>
  <p:notesSz cx="7099300" cy="10234613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hdr" idx="2"/>
          </p:nvPr>
        </p:nvSpPr>
        <p:spPr>
          <a:xfrm>
            <a:off x="0" y="0"/>
            <a:ext cx="3076573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00000"/>
              <a:buFont typeface="Courier New"/>
              <a:buChar char="o"/>
            </a:pPr>
            <a:r>
              <a:rPr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dt" idx="10"/>
          </p:nvPr>
        </p:nvSpPr>
        <p:spPr>
          <a:xfrm>
            <a:off x="4021137" y="0"/>
            <a:ext cx="3076573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00000"/>
              <a:buFont typeface="Courier New"/>
              <a:buChar char="o"/>
            </a:pPr>
            <a:r>
              <a:rPr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8350"/>
            <a:ext cx="5118100" cy="38369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00000"/>
              <a:buFont typeface="Courier New"/>
              <a:buChar char="o"/>
            </a:pPr>
            <a:r>
              <a:rPr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6" name="Shape 6"/>
          <p:cNvSpPr>
            <a:spLocks noGrp="1"/>
          </p:cNvSpPr>
          <p:nvPr>
            <p:ph type="ftr" idx="11"/>
          </p:nvPr>
        </p:nvSpPr>
        <p:spPr>
          <a:xfrm>
            <a:off x="0" y="9721850"/>
            <a:ext cx="3076573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00000"/>
              <a:buFont typeface="Courier New"/>
              <a:buChar char="o"/>
            </a:pPr>
            <a:r>
              <a:rPr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7" name="Shape 7"/>
          <p:cNvSpPr>
            <a:spLocks noGrp="1"/>
          </p:cNvSpPr>
          <p:nvPr>
            <p:ph type="sldNum" idx="12"/>
          </p:nvPr>
        </p:nvSpPr>
        <p:spPr>
          <a:xfrm>
            <a:off x="4021137" y="9721850"/>
            <a:ext cx="3076573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00000"/>
              <a:buFont typeface="Courier New"/>
              <a:buChar char="o"/>
            </a:pPr>
            <a:r>
              <a:rPr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99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body" idx="1"/>
          </p:nvPr>
        </p:nvSpPr>
        <p:spPr>
          <a:xfrm>
            <a:off x="709612" y="4860925"/>
            <a:ext cx="5680199" cy="4605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60" name="Shape 260"/>
          <p:cNvSpPr>
            <a:spLocks noGrp="1"/>
          </p:cNvSpPr>
          <p:nvPr>
            <p:ph type="body" idx="1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94" name="Shape 294"/>
          <p:cNvSpPr>
            <a:spLocks noGrp="1"/>
          </p:cNvSpPr>
          <p:nvPr>
            <p:ph type="body" idx="1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2"/>
          </p:nvPr>
        </p:nvSpPr>
        <p:spPr>
          <a:xfrm>
            <a:off x="1792288" y="1214420"/>
            <a:ext cx="5486399" cy="35131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399" cy="5619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idx="3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71487" y="1214420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457200" y="2062147"/>
            <a:ext cx="8229600" cy="3867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335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4775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idx="2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6629400" y="1357298"/>
            <a:ext cx="2057400" cy="4586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6019798" cy="4586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335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4775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idx="2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idx="2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471487" y="1214420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457200" y="2062147"/>
            <a:ext cx="8229600" cy="3867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335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4775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idx="2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idx="2"/>
          </p:nvPr>
        </p:nvSpPr>
        <p:spPr>
          <a:xfrm>
            <a:off x="2627313" y="476250"/>
            <a:ext cx="6048374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471487" y="1214420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457200" y="2062147"/>
            <a:ext cx="4038598" cy="3867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idx="2"/>
          </p:nvPr>
        </p:nvSpPr>
        <p:spPr>
          <a:xfrm>
            <a:off x="4648200" y="2062147"/>
            <a:ext cx="4038598" cy="3867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idx="3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457200" y="12144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idx="2"/>
          </p:nvPr>
        </p:nvSpPr>
        <p:spPr>
          <a:xfrm>
            <a:off x="457200" y="3114658"/>
            <a:ext cx="4040187" cy="28146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idx="3"/>
          </p:nvPr>
        </p:nvSpPr>
        <p:spPr>
          <a:xfrm>
            <a:off x="4645025" y="2474897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idx="4"/>
          </p:nvPr>
        </p:nvSpPr>
        <p:spPr>
          <a:xfrm>
            <a:off x="4645025" y="3114658"/>
            <a:ext cx="4041773" cy="28146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idx="5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471487" y="1214420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6408712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611560" y="2492896"/>
            <a:ext cx="6121400" cy="432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7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aseline="0">
                <a:solidFill>
                  <a:schemeClr val="l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0" y="121442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3575050" y="1214423"/>
            <a:ext cx="5111750" cy="47149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idx="2"/>
          </p:nvPr>
        </p:nvSpPr>
        <p:spPr>
          <a:xfrm>
            <a:off x="457200" y="2376473"/>
            <a:ext cx="3008313" cy="3552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idx="3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pic" idx="2"/>
          </p:nvPr>
        </p:nvSpPr>
        <p:spPr>
          <a:xfrm>
            <a:off x="1792288" y="1357295"/>
            <a:ext cx="5486399" cy="3370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399" cy="5619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idx="3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>
  <p:cSld name="1_Title and Vertical 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471487" y="1214420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457200" y="2062147"/>
            <a:ext cx="8229600" cy="3867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335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4775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idx="2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>
  <p:cSld name="1_Vertical Title and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6629400" y="1357298"/>
            <a:ext cx="2057400" cy="4586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6019798" cy="4586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335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4775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idx="2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idx="2"/>
          </p:nvPr>
        </p:nvSpPr>
        <p:spPr>
          <a:xfrm>
            <a:off x="2555775" y="476672"/>
            <a:ext cx="6120630" cy="360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71487" y="1208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57200" y="2028842"/>
            <a:ext cx="8229600" cy="39004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335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4775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762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idx="2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71487" y="1214420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57200" y="2062147"/>
            <a:ext cx="4038598" cy="3867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idx="2"/>
          </p:nvPr>
        </p:nvSpPr>
        <p:spPr>
          <a:xfrm>
            <a:off x="4648200" y="2062147"/>
            <a:ext cx="4038598" cy="3867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idx="3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457200" y="1214420"/>
            <a:ext cx="8229600" cy="857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071676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idx="2"/>
          </p:nvPr>
        </p:nvSpPr>
        <p:spPr>
          <a:xfrm>
            <a:off x="457200" y="2711440"/>
            <a:ext cx="4040187" cy="32178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idx="3"/>
          </p:nvPr>
        </p:nvSpPr>
        <p:spPr>
          <a:xfrm>
            <a:off x="4645025" y="2071676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idx="4"/>
          </p:nvPr>
        </p:nvSpPr>
        <p:spPr>
          <a:xfrm>
            <a:off x="4645025" y="2711440"/>
            <a:ext cx="4041773" cy="32178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idx="5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71487" y="1214420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2555875" y="476250"/>
            <a:ext cx="6120579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2555875" y="476250"/>
            <a:ext cx="6119813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57200" y="121442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3575050" y="1214423"/>
            <a:ext cx="5111750" cy="47149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idx="2"/>
          </p:nvPr>
        </p:nvSpPr>
        <p:spPr>
          <a:xfrm>
            <a:off x="457200" y="2376473"/>
            <a:ext cx="3008313" cy="3552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idx="3"/>
          </p:nvPr>
        </p:nvSpPr>
        <p:spPr>
          <a:xfrm>
            <a:off x="2555875" y="476250"/>
            <a:ext cx="6120579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sldNum" idx="12"/>
          </p:nvPr>
        </p:nvSpPr>
        <p:spPr>
          <a:xfrm>
            <a:off x="1619250" y="6357937"/>
            <a:ext cx="5545137" cy="500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8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1585" y="0"/>
            <a:ext cx="9140825" cy="68579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19" name="Shape 21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471487" y="981075"/>
            <a:ext cx="82042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4775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 sz="2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TDbrX5U75dk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ctrTitle"/>
          </p:nvPr>
        </p:nvSpPr>
        <p:spPr>
          <a:xfrm>
            <a:off x="606362" y="1971525"/>
            <a:ext cx="6408599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rtl="0">
              <a:lnSpc>
                <a:spcPct val="115000"/>
              </a:lnSpc>
              <a:buClr>
                <a:schemeClr val="lt1"/>
              </a:buClr>
              <a:buSzPct val="25000"/>
              <a:buFont typeface="Arial"/>
              <a:buNone/>
            </a:pPr>
            <a:r>
              <a:rPr sz="2400">
                <a:solidFill>
                  <a:srgbClr val="FFFFFF"/>
                </a:solidFill>
              </a:rPr>
              <a:t>Podatki v oblakih, kdaj, kako in kje?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571472" y="2643182"/>
            <a:ext cx="6121400" cy="431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/>
              <a:t>Ivan Kolenko. Tomaž Ferbežar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468312" y="1116502"/>
            <a:ext cx="8204099" cy="79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/>
              <a:t>Kaj imamo in kaj uporabljamo?</a:t>
            </a:r>
          </a:p>
        </p:txBody>
      </p:sp>
      <p:sp>
        <p:nvSpPr>
          <p:cNvPr id="232" name="Shape 232"/>
          <p:cNvSpPr/>
          <p:nvPr/>
        </p:nvSpPr>
        <p:spPr>
          <a:xfrm>
            <a:off x="468312" y="6429375"/>
            <a:ext cx="8207400" cy="4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33" name="Shape 233"/>
          <p:cNvSpPr>
            <a:spLocks noGrp="1"/>
          </p:cNvSpPr>
          <p:nvPr>
            <p:ph type="sldNum" idx="12"/>
          </p:nvPr>
        </p:nvSpPr>
        <p:spPr>
          <a:xfrm>
            <a:off x="468312" y="6429375"/>
            <a:ext cx="8207400" cy="4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34" name="Shape 234"/>
          <p:cNvSpPr/>
          <p:nvPr/>
        </p:nvSpPr>
        <p:spPr>
          <a:xfrm>
            <a:off x="3766626" y="1895269"/>
            <a:ext cx="661255" cy="6731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35" name="Shape 235"/>
          <p:cNvSpPr/>
          <p:nvPr/>
        </p:nvSpPr>
        <p:spPr>
          <a:xfrm>
            <a:off x="4957213" y="1884713"/>
            <a:ext cx="1140640" cy="69422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36" name="Shape 236"/>
          <p:cNvSpPr/>
          <p:nvPr/>
        </p:nvSpPr>
        <p:spPr>
          <a:xfrm>
            <a:off x="6097854" y="1773143"/>
            <a:ext cx="1235850" cy="9173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37" name="Shape 237"/>
          <p:cNvSpPr/>
          <p:nvPr/>
        </p:nvSpPr>
        <p:spPr>
          <a:xfrm>
            <a:off x="7506989" y="1922334"/>
            <a:ext cx="885252" cy="6189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238" name="Shape 238"/>
          <p:cNvSpPr/>
          <p:nvPr/>
        </p:nvSpPr>
        <p:spPr>
          <a:xfrm>
            <a:off x="7333704" y="2828006"/>
            <a:ext cx="744977" cy="73370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239" name="Shape 239"/>
          <p:cNvSpPr/>
          <p:nvPr/>
        </p:nvSpPr>
        <p:spPr>
          <a:xfrm>
            <a:off x="6246446" y="2823350"/>
            <a:ext cx="641792" cy="74301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  <p:sp>
        <p:nvSpPr>
          <p:cNvPr id="240" name="Shape 240"/>
          <p:cNvSpPr/>
          <p:nvPr/>
        </p:nvSpPr>
        <p:spPr>
          <a:xfrm>
            <a:off x="1265282" y="1922334"/>
            <a:ext cx="1768026" cy="176500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</p:sp>
      <p:sp>
        <p:nvSpPr>
          <p:cNvPr id="241" name="Shape 241"/>
          <p:cNvSpPr/>
          <p:nvPr/>
        </p:nvSpPr>
        <p:spPr>
          <a:xfrm>
            <a:off x="4813052" y="2909015"/>
            <a:ext cx="1102230" cy="833768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</p:sp>
      <p:sp>
        <p:nvSpPr>
          <p:cNvPr id="242" name="Shape 242"/>
          <p:cNvSpPr>
            <a:spLocks noGrp="1"/>
          </p:cNvSpPr>
          <p:nvPr>
            <p:ph type="title" idx="2"/>
          </p:nvPr>
        </p:nvSpPr>
        <p:spPr>
          <a:xfrm>
            <a:off x="468312" y="4360336"/>
            <a:ext cx="8204099" cy="33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  <a:buFont typeface="Arial"/>
              <a:buNone/>
            </a:pPr>
            <a:r>
              <a:rPr dirty="0"/>
              <a:t>Koliko je vreden podatek?</a:t>
            </a:r>
          </a:p>
        </p:txBody>
      </p:sp>
      <p:sp>
        <p:nvSpPr>
          <p:cNvPr id="243" name="Shape 243"/>
          <p:cNvSpPr>
            <a:spLocks noGrp="1"/>
          </p:cNvSpPr>
          <p:nvPr>
            <p:ph type="title" idx="3"/>
          </p:nvPr>
        </p:nvSpPr>
        <p:spPr>
          <a:xfrm>
            <a:off x="468311" y="4977025"/>
            <a:ext cx="8204099" cy="4000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chemeClr val="dk1"/>
              </a:buClr>
              <a:buSzPct val="25000"/>
              <a:buFont typeface="Arial"/>
              <a:buNone/>
            </a:pPr>
            <a:r>
              <a:rPr sz="2000" b="1" dirty="0"/>
              <a:t>Kakšne podatke imamo v "oblakih"?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7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691450" y="1580000"/>
            <a:ext cx="3272897" cy="20761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49" name="Shape 249"/>
          <p:cNvSpPr/>
          <p:nvPr/>
        </p:nvSpPr>
        <p:spPr>
          <a:xfrm>
            <a:off x="475175" y="4929753"/>
            <a:ext cx="5791200" cy="5143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50" name="Shape 250"/>
          <p:cNvSpPr/>
          <p:nvPr/>
        </p:nvSpPr>
        <p:spPr>
          <a:xfrm>
            <a:off x="706475" y="3980800"/>
            <a:ext cx="1460999" cy="39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b="1"/>
              <a:t>Klik Pošlji</a:t>
            </a:r>
          </a:p>
        </p:txBody>
      </p:sp>
      <p:sp>
        <p:nvSpPr>
          <p:cNvPr id="251" name="Shape 251"/>
          <p:cNvSpPr/>
          <p:nvPr/>
        </p:nvSpPr>
        <p:spPr>
          <a:xfrm>
            <a:off x="691450" y="806400"/>
            <a:ext cx="6943799" cy="67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sz="1800" b="1"/>
              <a:t>Računalniki nam berejo naša sporočila??</a:t>
            </a:r>
          </a:p>
        </p:txBody>
      </p:sp>
      <p:sp>
        <p:nvSpPr>
          <p:cNvPr id="252" name="Shape 252"/>
          <p:cNvSpPr/>
          <p:nvPr/>
        </p:nvSpPr>
        <p:spPr>
          <a:xfrm>
            <a:off x="4921165" y="1476600"/>
            <a:ext cx="4025969" cy="304802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53" name="Shape 253"/>
          <p:cNvSpPr/>
          <p:nvPr/>
        </p:nvSpPr>
        <p:spPr>
          <a:xfrm>
            <a:off x="553600" y="4524622"/>
            <a:ext cx="2355000" cy="32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b="1"/>
              <a:t>Odgovor Googla!!??</a:t>
            </a:r>
          </a:p>
        </p:txBody>
      </p:sp>
      <p:cxnSp>
        <p:nvCxnSpPr>
          <p:cNvPr id="254" name="Shape 254"/>
          <p:cNvCxnSpPr/>
          <p:nvPr/>
        </p:nvCxnSpPr>
        <p:spPr>
          <a:xfrm>
            <a:off x="2498525" y="4755800"/>
            <a:ext cx="310199" cy="413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5" name="Shape 255"/>
          <p:cNvCxnSpPr/>
          <p:nvPr/>
        </p:nvCxnSpPr>
        <p:spPr>
          <a:xfrm flipH="1">
            <a:off x="379175" y="4169950"/>
            <a:ext cx="327299" cy="17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6" name="Shape 256"/>
          <p:cNvCxnSpPr/>
          <p:nvPr/>
        </p:nvCxnSpPr>
        <p:spPr>
          <a:xfrm rot="10800000" flipH="1">
            <a:off x="396325" y="1688500"/>
            <a:ext cx="17100" cy="2464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7" name="Shape 257"/>
          <p:cNvCxnSpPr/>
          <p:nvPr/>
        </p:nvCxnSpPr>
        <p:spPr>
          <a:xfrm rot="10800000" flipH="1">
            <a:off x="413550" y="1705849"/>
            <a:ext cx="292799" cy="34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PoljeZBesedilom 1"/>
          <p:cNvSpPr txBox="1"/>
          <p:nvPr/>
        </p:nvSpPr>
        <p:spPr>
          <a:xfrm>
            <a:off x="6934149" y="5444103"/>
            <a:ext cx="1208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>
                <a:hlinkClick r:id="rId6"/>
              </a:rPr>
              <a:t>GmailMa</a:t>
            </a:r>
            <a:r>
              <a:rPr lang="sl-SI" dirty="0" err="1" smtClean="0"/>
              <a:t>n</a:t>
            </a:r>
            <a:endParaRPr lang="sl-SI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8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519350" y="1059901"/>
            <a:ext cx="4285200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chemeClr val="dk1"/>
              </a:buClr>
              <a:buSzPct val="25000"/>
              <a:buFont typeface="Arial"/>
              <a:buNone/>
            </a:pPr>
            <a:r>
              <a:rPr sz="3200" dirty="0"/>
              <a:t>Prednosti in slabosti</a:t>
            </a:r>
          </a:p>
        </p:txBody>
      </p:sp>
      <p:sp>
        <p:nvSpPr>
          <p:cNvPr id="263" name="Shape 263"/>
          <p:cNvSpPr/>
          <p:nvPr/>
        </p:nvSpPr>
        <p:spPr>
          <a:xfrm>
            <a:off x="1598401" y="1771990"/>
            <a:ext cx="6656949" cy="375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/>
          <a:p>
            <a:pPr lvl="0" algn="just" rtl="0">
              <a:lnSpc>
                <a:spcPct val="115000"/>
              </a:lnSpc>
              <a:buNone/>
            </a:pPr>
            <a:r>
              <a:rPr sz="1800" b="1" dirty="0"/>
              <a:t>PREDNOSTI</a:t>
            </a:r>
          </a:p>
          <a:p>
            <a:pPr marL="457200" lvl="0" indent="-342900" algn="just" rtl="0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b="1" dirty="0"/>
              <a:t>Vsi podatki na enem mestu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b="1" dirty="0"/>
              <a:t>Vsi podatki so stalno dostopni 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b="1" dirty="0"/>
              <a:t>Za varovanje naših podatkov skrbi nekdo drug 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b="1" dirty="0"/>
              <a:t>Velikost in število diskov nista več pomembna</a:t>
            </a:r>
          </a:p>
          <a:p>
            <a:endParaRPr sz="1800" b="1" dirty="0"/>
          </a:p>
          <a:p>
            <a:pPr lvl="0" rtl="0">
              <a:buNone/>
            </a:pPr>
            <a:r>
              <a:rPr sz="1800" b="1" dirty="0"/>
              <a:t>SLABOSTI </a:t>
            </a:r>
          </a:p>
          <a:p>
            <a:endParaRPr sz="1800" b="1" dirty="0"/>
          </a:p>
          <a:p>
            <a:pPr marL="457200" lvl="0" indent="-342900" algn="just" rtl="0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b="1" dirty="0"/>
              <a:t>Varnost podatkov</a:t>
            </a:r>
          </a:p>
          <a:p>
            <a:pPr marL="457200" lvl="0" indent="-342900" algn="just" rtl="0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b="1" dirty="0"/>
              <a:t>Internetna povezava in dostop do storitev </a:t>
            </a:r>
          </a:p>
          <a:p>
            <a:pPr marL="457200" lvl="0" indent="-342900" algn="just" rtl="0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b="1" dirty="0"/>
              <a:t>Kateremu ponudniku storitev zaupati – enemu ali več </a:t>
            </a:r>
          </a:p>
          <a:p>
            <a:pPr marL="457200" lvl="0" indent="-342900" algn="just" rtl="0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b="1" dirty="0"/>
              <a:t>Možnost zlorabe vaših podatkov z vidika moči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471487" y="1311869"/>
            <a:ext cx="8204099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chemeClr val="dk1"/>
              </a:buClr>
              <a:buSzPct val="25000"/>
              <a:buFont typeface="Arial"/>
              <a:buNone/>
            </a:pPr>
            <a:r>
              <a:rPr sz="3200" dirty="0"/>
              <a:t>Dostopen in 'varen' oblak</a:t>
            </a:r>
          </a:p>
        </p:txBody>
      </p:sp>
      <p:sp>
        <p:nvSpPr>
          <p:cNvPr id="270" name="Shape 270"/>
          <p:cNvSpPr/>
          <p:nvPr/>
        </p:nvSpPr>
        <p:spPr>
          <a:xfrm>
            <a:off x="1189875" y="2149250"/>
            <a:ext cx="4318499" cy="15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sz="3000"/>
              <a:t>Arnes (SaaS, IaaS)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sz="3000"/>
              <a:t>šola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sz="3000"/>
              <a:t>storitve</a:t>
            </a:r>
          </a:p>
        </p:txBody>
      </p:sp>
      <p:sp>
        <p:nvSpPr>
          <p:cNvPr id="271" name="Shape 271"/>
          <p:cNvSpPr/>
          <p:nvPr/>
        </p:nvSpPr>
        <p:spPr>
          <a:xfrm>
            <a:off x="5293482" y="1487667"/>
            <a:ext cx="3212532" cy="16885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72" name="Shape 272"/>
          <p:cNvSpPr/>
          <p:nvPr/>
        </p:nvSpPr>
        <p:spPr>
          <a:xfrm>
            <a:off x="5964992" y="2161535"/>
            <a:ext cx="1738200" cy="62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sz="3000" b="1" dirty="0"/>
              <a:t>JAVNI</a:t>
            </a:r>
          </a:p>
        </p:txBody>
      </p:sp>
      <p:sp>
        <p:nvSpPr>
          <p:cNvPr id="273" name="Shape 273"/>
          <p:cNvSpPr/>
          <p:nvPr/>
        </p:nvSpPr>
        <p:spPr>
          <a:xfrm>
            <a:off x="5712282" y="4017167"/>
            <a:ext cx="3212532" cy="16885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74" name="Shape 274"/>
          <p:cNvSpPr/>
          <p:nvPr/>
        </p:nvSpPr>
        <p:spPr>
          <a:xfrm>
            <a:off x="6254952" y="4722015"/>
            <a:ext cx="2024399" cy="62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sz="3000" b="1" dirty="0"/>
              <a:t>PRIVATNI</a:t>
            </a:r>
          </a:p>
        </p:txBody>
      </p:sp>
      <p:sp>
        <p:nvSpPr>
          <p:cNvPr id="275" name="Shape 275"/>
          <p:cNvSpPr/>
          <p:nvPr/>
        </p:nvSpPr>
        <p:spPr>
          <a:xfrm>
            <a:off x="6326886" y="3281048"/>
            <a:ext cx="2120100" cy="51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sz="2400" b="1" dirty="0"/>
              <a:t>HIBRIDNI</a:t>
            </a:r>
          </a:p>
        </p:txBody>
      </p:sp>
      <p:sp>
        <p:nvSpPr>
          <p:cNvPr id="276" name="Shape 276"/>
          <p:cNvSpPr/>
          <p:nvPr/>
        </p:nvSpPr>
        <p:spPr>
          <a:xfrm>
            <a:off x="1045875" y="4324676"/>
            <a:ext cx="4462499" cy="8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sz="1800"/>
              <a:t>GVS, Planer, FileSender, video portal...</a:t>
            </a:r>
          </a:p>
        </p:txBody>
      </p:sp>
      <p:cxnSp>
        <p:nvCxnSpPr>
          <p:cNvPr id="277" name="Shape 277"/>
          <p:cNvCxnSpPr/>
          <p:nvPr/>
        </p:nvCxnSpPr>
        <p:spPr>
          <a:xfrm>
            <a:off x="2310725" y="3648300"/>
            <a:ext cx="0" cy="720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8" name="Shape 278"/>
          <p:cNvSpPr/>
          <p:nvPr/>
        </p:nvSpPr>
        <p:spPr>
          <a:xfrm>
            <a:off x="2310725" y="5130176"/>
            <a:ext cx="1621800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sz="3000">
                <a:solidFill>
                  <a:srgbClr val="FF0000"/>
                </a:solidFill>
              </a:rPr>
              <a:t>AAI</a:t>
            </a:r>
          </a:p>
        </p:txBody>
      </p:sp>
      <p:cxnSp>
        <p:nvCxnSpPr>
          <p:cNvPr id="279" name="Shape 279"/>
          <p:cNvCxnSpPr/>
          <p:nvPr/>
        </p:nvCxnSpPr>
        <p:spPr>
          <a:xfrm flipH="1">
            <a:off x="3152126" y="4810307"/>
            <a:ext cx="6599" cy="324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471487" y="1311869"/>
            <a:ext cx="8204099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chemeClr val="dk1"/>
              </a:buClr>
              <a:buSzPct val="25000"/>
              <a:buFont typeface="Arial"/>
              <a:buNone/>
            </a:pPr>
            <a:r>
              <a:rPr sz="3200" dirty="0"/>
              <a:t>Lasten oblak?</a:t>
            </a:r>
          </a:p>
        </p:txBody>
      </p:sp>
      <p:sp>
        <p:nvSpPr>
          <p:cNvPr id="285" name="Shape 285"/>
          <p:cNvSpPr/>
          <p:nvPr/>
        </p:nvSpPr>
        <p:spPr>
          <a:xfrm>
            <a:off x="4021240" y="2278949"/>
            <a:ext cx="3593400" cy="14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dirty="0"/>
              <a:t>vzpostavitev HW, SW</a:t>
            </a:r>
          </a:p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dirty="0"/>
              <a:t>vzdrževanje</a:t>
            </a:r>
          </a:p>
          <a:p>
            <a:pPr marL="457200" lvl="0" indent="-3810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dirty="0"/>
              <a:t>uporaba</a:t>
            </a:r>
          </a:p>
        </p:txBody>
      </p:sp>
      <p:sp>
        <p:nvSpPr>
          <p:cNvPr id="286" name="Shape 286"/>
          <p:cNvSpPr>
            <a:spLocks noGrp="1"/>
          </p:cNvSpPr>
          <p:nvPr>
            <p:ph type="title" idx="2"/>
          </p:nvPr>
        </p:nvSpPr>
        <p:spPr>
          <a:xfrm>
            <a:off x="592087" y="4029394"/>
            <a:ext cx="8204099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chemeClr val="dk1"/>
              </a:buClr>
              <a:buSzPct val="25000"/>
              <a:buFont typeface="Arial"/>
              <a:buNone/>
            </a:pPr>
            <a:r>
              <a:rPr sz="3200" dirty="0"/>
              <a:t>Storitve?</a:t>
            </a:r>
          </a:p>
        </p:txBody>
      </p:sp>
      <p:cxnSp>
        <p:nvCxnSpPr>
          <p:cNvPr id="287" name="Shape 287"/>
          <p:cNvCxnSpPr/>
          <p:nvPr/>
        </p:nvCxnSpPr>
        <p:spPr>
          <a:xfrm>
            <a:off x="3338949" y="1865550"/>
            <a:ext cx="530099" cy="4133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8" name="Shape 288"/>
          <p:cNvCxnSpPr/>
          <p:nvPr/>
        </p:nvCxnSpPr>
        <p:spPr>
          <a:xfrm rot="10800000" flipH="1">
            <a:off x="2787725" y="3688775"/>
            <a:ext cx="805500" cy="519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9" name="Shape 289"/>
          <p:cNvSpPr/>
          <p:nvPr/>
        </p:nvSpPr>
        <p:spPr>
          <a:xfrm>
            <a:off x="1674750" y="4886450"/>
            <a:ext cx="6953400" cy="9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sz="2400"/>
              <a:t>mail, spam, spletni dokumenti, varnostne kopije...</a:t>
            </a:r>
          </a:p>
        </p:txBody>
      </p:sp>
      <p:sp>
        <p:nvSpPr>
          <p:cNvPr id="290" name="Shape 290"/>
          <p:cNvSpPr/>
          <p:nvPr/>
        </p:nvSpPr>
        <p:spPr>
          <a:xfrm>
            <a:off x="871178" y="5322552"/>
            <a:ext cx="1056246" cy="70839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91" name="Shape 291"/>
          <p:cNvSpPr/>
          <p:nvPr/>
        </p:nvSpPr>
        <p:spPr>
          <a:xfrm>
            <a:off x="4335266" y="4010103"/>
            <a:ext cx="1686158" cy="87634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1124775" y="1715305"/>
            <a:ext cx="7158611" cy="31729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97" name="Shape 297"/>
          <p:cNvSpPr/>
          <p:nvPr/>
        </p:nvSpPr>
        <p:spPr>
          <a:xfrm>
            <a:off x="2379300" y="2519144"/>
            <a:ext cx="1495200" cy="55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sz="2400" b="1" dirty="0" smtClean="0"/>
              <a:t>JAVNO</a:t>
            </a:r>
            <a:endParaRPr sz="2400" b="1" dirty="0"/>
          </a:p>
        </p:txBody>
      </p:sp>
      <p:sp>
        <p:nvSpPr>
          <p:cNvPr id="298" name="Shape 298"/>
          <p:cNvSpPr/>
          <p:nvPr/>
        </p:nvSpPr>
        <p:spPr>
          <a:xfrm>
            <a:off x="4336131" y="3735725"/>
            <a:ext cx="2947200" cy="738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sz="3600" b="1" dirty="0" smtClean="0"/>
              <a:t>PRIVATNO</a:t>
            </a:r>
            <a:endParaRPr sz="36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xfrm>
            <a:off x="2651125" y="428625"/>
            <a:ext cx="6119700" cy="360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buNone/>
            </a:pPr>
            <a:r>
              <a:rPr/>
              <a:t>VPRAŠANJA?</a:t>
            </a:r>
          </a:p>
        </p:txBody>
      </p:sp>
      <p:sp>
        <p:nvSpPr>
          <p:cNvPr id="304" name="Shape 304"/>
          <p:cNvSpPr/>
          <p:nvPr/>
        </p:nvSpPr>
        <p:spPr>
          <a:xfrm>
            <a:off x="0" y="6429375"/>
            <a:ext cx="8207375" cy="428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9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>
  <a:themeElements>
    <a:clrScheme name="10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11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12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>
  <a:themeElements>
    <a:clrScheme name="13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>
  <a:themeElements>
    <a:clrScheme name="14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>
  <a:themeElements>
    <a:clrScheme name="15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>
  <a:themeElements>
    <a:clrScheme name="16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>
  <a:themeElements>
    <a:clrScheme name="17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>
  <a:themeElements>
    <a:clrScheme name="18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1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>
  <a:themeElements>
    <a:clrScheme name="19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>
  <a:themeElements>
    <a:clrScheme name="20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>
  <a:themeElements>
    <a:clrScheme name="21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>
  <a:themeElements>
    <a:clrScheme name="22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>
  <a:themeElements>
    <a:clrScheme name="23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2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3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4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5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6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7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8_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FF3300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153</Words>
  <Application>Microsoft Office PowerPoint</Application>
  <PresentationFormat>Diaprojekcija na zaslonu (4:3)</PresentationFormat>
  <Paragraphs>43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24</vt:i4>
      </vt:variant>
      <vt:variant>
        <vt:lpstr>Naslovi diapozitivov</vt:lpstr>
      </vt:variant>
      <vt:variant>
        <vt:i4>8</vt:i4>
      </vt:variant>
    </vt:vector>
  </HeadingPairs>
  <TitlesOfParts>
    <vt:vector size="32" baseType="lpstr"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>Podatki v oblakih, kdaj, kako in kje?</vt:lpstr>
      <vt:lpstr>Kaj imamo in kaj uporabljamo?</vt:lpstr>
      <vt:lpstr>PowerPointova predstavitev</vt:lpstr>
      <vt:lpstr>Prednosti in slabosti</vt:lpstr>
      <vt:lpstr>Dostopen in 'varen' oblak</vt:lpstr>
      <vt:lpstr>Lasten oblak?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Podatki v oblakih, kdaj, kako in kje?</dc:title>
  <cp:lastModifiedBy>marjan gorup</cp:lastModifiedBy>
  <cp:revision>4</cp:revision>
  <dcterms:modified xsi:type="dcterms:W3CDTF">2012-03-22T15:43:32Z</dcterms:modified>
</cp:coreProperties>
</file>