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13" r:id="rId5"/>
    <p:sldId id="386" r:id="rId6"/>
    <p:sldId id="387" r:id="rId7"/>
    <p:sldId id="400" r:id="rId8"/>
    <p:sldId id="397" r:id="rId9"/>
    <p:sldId id="398" r:id="rId10"/>
    <p:sldId id="403" r:id="rId11"/>
    <p:sldId id="404" r:id="rId12"/>
    <p:sldId id="395" r:id="rId13"/>
    <p:sldId id="388" r:id="rId14"/>
    <p:sldId id="389" r:id="rId15"/>
    <p:sldId id="406" r:id="rId16"/>
    <p:sldId id="407" r:id="rId17"/>
    <p:sldId id="405" r:id="rId18"/>
    <p:sldId id="287" r:id="rId19"/>
    <p:sldId id="39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deaner" initials="" lastIdx="9" clrIdx="0"/>
  <p:cmAuthor id="1" name="Kister, Merlin 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F4B"/>
    <a:srgbClr val="061922"/>
    <a:srgbClr val="B4BABD"/>
    <a:srgbClr val="D7DF23"/>
    <a:srgbClr val="8DC63F"/>
    <a:srgbClr val="F37021"/>
    <a:srgbClr val="0071C5"/>
    <a:srgbClr val="FFC000"/>
    <a:srgbClr val="DDDDDD"/>
    <a:srgbClr val="F1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89982" autoAdjust="0"/>
  </p:normalViewPr>
  <p:slideViewPr>
    <p:cSldViewPr snapToGrid="0">
      <p:cViewPr>
        <p:scale>
          <a:sx n="74" d="100"/>
          <a:sy n="74" d="100"/>
        </p:scale>
        <p:origin x="-516" y="312"/>
      </p:cViewPr>
      <p:guideLst>
        <p:guide orient="horz" pos="880"/>
        <p:guide pos="288"/>
        <p:guide pos="5472"/>
      </p:guideLst>
    </p:cSldViewPr>
  </p:slideViewPr>
  <p:notesTextViewPr>
    <p:cViewPr>
      <p:scale>
        <a:sx n="100" d="100"/>
        <a:sy n="100" d="100"/>
      </p:scale>
      <p:origin x="0" y="0"/>
    </p:cViewPr>
  </p:notesTextViewPr>
  <p:sorterViewPr>
    <p:cViewPr>
      <p:scale>
        <a:sx n="105" d="100"/>
        <a:sy n="105" d="100"/>
      </p:scale>
      <p:origin x="0" y="0"/>
    </p:cViewPr>
  </p:sorterViewPr>
  <p:notesViewPr>
    <p:cSldViewPr>
      <p:cViewPr>
        <p:scale>
          <a:sx n="100" d="100"/>
          <a:sy n="100" d="100"/>
        </p:scale>
        <p:origin x="-816" y="21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running%20off:Users:EPierson:Desktop:Intel:International%20Survey:International%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'Key Outcome Indicators'!$B$35</c:f>
              <c:strCache>
                <c:ptCount val="1"/>
                <c:pt idx="0">
                  <c:v>percentage</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3">
                  <a:lumMod val="40000"/>
                  <a:lumOff val="60000"/>
                </a:schemeClr>
              </a:solidFill>
            </c:spPr>
          </c:dPt>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Indicators'!$B$36:$B$40</c:f>
              <c:numCache>
                <c:formatCode>0.0%</c:formatCode>
                <c:ptCount val="5"/>
                <c:pt idx="0">
                  <c:v>0.75300000000000089</c:v>
                </c:pt>
                <c:pt idx="1">
                  <c:v>0.6370000000000009</c:v>
                </c:pt>
                <c:pt idx="2">
                  <c:v>0.80700000000000005</c:v>
                </c:pt>
                <c:pt idx="3">
                  <c:v>0.53100000000000003</c:v>
                </c:pt>
              </c:numCache>
            </c:numRef>
          </c:val>
        </c:ser>
        <c:ser>
          <c:idx val="1"/>
          <c:order val="1"/>
          <c:tx>
            <c:strRef>
              <c:f>'Key Outcome Indicators'!$C$35</c:f>
              <c:strCache>
                <c:ptCount val="1"/>
                <c:pt idx="0">
                  <c:v>0 Indicators</c:v>
                </c:pt>
              </c:strCache>
            </c:strRef>
          </c:tx>
          <c:invertIfNegative val="0"/>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Indicators'!$C$36:$C$40</c:f>
              <c:numCache>
                <c:formatCode>General</c:formatCode>
                <c:ptCount val="5"/>
                <c:pt idx="4" formatCode="0.0%">
                  <c:v>6.1000000000000026E-2</c:v>
                </c:pt>
              </c:numCache>
            </c:numRef>
          </c:val>
        </c:ser>
        <c:ser>
          <c:idx val="2"/>
          <c:order val="2"/>
          <c:tx>
            <c:strRef>
              <c:f>'Key Outcome Indicators'!$D$35</c:f>
              <c:strCache>
                <c:ptCount val="1"/>
                <c:pt idx="0">
                  <c:v>1 Indicator</c:v>
                </c:pt>
              </c:strCache>
            </c:strRef>
          </c:tx>
          <c:invertIfNegative val="0"/>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Indicators'!$D$36:$D$40</c:f>
              <c:numCache>
                <c:formatCode>General</c:formatCode>
                <c:ptCount val="5"/>
                <c:pt idx="4" formatCode="0.0%">
                  <c:v>0.1070000000000001</c:v>
                </c:pt>
              </c:numCache>
            </c:numRef>
          </c:val>
        </c:ser>
        <c:ser>
          <c:idx val="3"/>
          <c:order val="3"/>
          <c:tx>
            <c:strRef>
              <c:f>'Key Outcome Indicators'!$E$35</c:f>
              <c:strCache>
                <c:ptCount val="1"/>
                <c:pt idx="0">
                  <c:v>2 Indicators</c:v>
                </c:pt>
              </c:strCache>
            </c:strRef>
          </c:tx>
          <c:invertIfNegative val="0"/>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Indicators'!$E$36:$E$40</c:f>
              <c:numCache>
                <c:formatCode>General</c:formatCode>
                <c:ptCount val="5"/>
                <c:pt idx="4" formatCode="0.0%">
                  <c:v>0.252</c:v>
                </c:pt>
              </c:numCache>
            </c:numRef>
          </c:val>
        </c:ser>
        <c:ser>
          <c:idx val="4"/>
          <c:order val="4"/>
          <c:tx>
            <c:strRef>
              <c:f>'Key Outcome Indicators'!$F$35</c:f>
              <c:strCache>
                <c:ptCount val="1"/>
                <c:pt idx="0">
                  <c:v>3 Indicators</c:v>
                </c:pt>
              </c:strCache>
            </c:strRef>
          </c:tx>
          <c:invertIfNegative val="0"/>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Indicators'!$F$36:$F$40</c:f>
              <c:numCache>
                <c:formatCode>General</c:formatCode>
                <c:ptCount val="5"/>
                <c:pt idx="4" formatCode="0.0%">
                  <c:v>0.23600000000000004</c:v>
                </c:pt>
              </c:numCache>
            </c:numRef>
          </c:val>
        </c:ser>
        <c:ser>
          <c:idx val="5"/>
          <c:order val="5"/>
          <c:tx>
            <c:strRef>
              <c:f>'Key Outcome Indicators'!$G$35</c:f>
              <c:strCache>
                <c:ptCount val="1"/>
                <c:pt idx="0">
                  <c:v>4 Indicators</c:v>
                </c:pt>
              </c:strCache>
            </c:strRef>
          </c:tx>
          <c:invertIfNegative val="0"/>
          <c:cat>
            <c:strRef>
              <c:f>'Key Outcome Indicators'!$A$36:$A$40</c:f>
              <c:strCache>
                <c:ptCount val="5"/>
                <c:pt idx="0">
                  <c:v>(Indicator 1)_x000d_Implementation of all or part of the unti plan designed in the training</c:v>
                </c:pt>
                <c:pt idx="1">
                  <c:v>(Indicator 2)_x000d_Increased use of technology for lesson planning and preparation</c:v>
                </c:pt>
                <c:pt idx="2">
                  <c:v>(Indicator 3)_x000d_Use of technology in new ways with students</c:v>
                </c:pt>
                <c:pt idx="3">
                  <c:v>(Indicator 4)_x000d_Increased use of Project Based Learning activities with students</c:v>
                </c:pt>
                <c:pt idx="4">
                  <c:v>Percentage of teachers who meet all program success indicators</c:v>
                </c:pt>
              </c:strCache>
            </c:strRef>
          </c:cat>
          <c:val>
            <c:numRef>
              <c:f>'Key Outcome Indicators'!$G$36:$G$40</c:f>
              <c:numCache>
                <c:formatCode>General</c:formatCode>
                <c:ptCount val="5"/>
                <c:pt idx="4" formatCode="0.0%">
                  <c:v>0.34400000000000036</c:v>
                </c:pt>
              </c:numCache>
            </c:numRef>
          </c:val>
        </c:ser>
        <c:dLbls>
          <c:showLegendKey val="0"/>
          <c:showVal val="1"/>
          <c:showCatName val="0"/>
          <c:showSerName val="0"/>
          <c:showPercent val="0"/>
          <c:showBubbleSize val="0"/>
        </c:dLbls>
        <c:gapWidth val="150"/>
        <c:overlap val="100"/>
        <c:axId val="121665792"/>
        <c:axId val="121727616"/>
      </c:barChart>
      <c:catAx>
        <c:axId val="121665792"/>
        <c:scaling>
          <c:orientation val="minMax"/>
        </c:scaling>
        <c:delete val="0"/>
        <c:axPos val="b"/>
        <c:majorTickMark val="out"/>
        <c:minorTickMark val="none"/>
        <c:tickLblPos val="nextTo"/>
        <c:txPr>
          <a:bodyPr/>
          <a:lstStyle/>
          <a:p>
            <a:pPr>
              <a:defRPr sz="1000"/>
            </a:pPr>
            <a:endParaRPr lang="en-US"/>
          </a:p>
        </c:txPr>
        <c:crossAx val="121727616"/>
        <c:crosses val="autoZero"/>
        <c:auto val="1"/>
        <c:lblAlgn val="ctr"/>
        <c:lblOffset val="100"/>
        <c:noMultiLvlLbl val="0"/>
      </c:catAx>
      <c:valAx>
        <c:axId val="121727616"/>
        <c:scaling>
          <c:orientation val="minMax"/>
          <c:max val="1"/>
          <c:min val="0"/>
        </c:scaling>
        <c:delete val="0"/>
        <c:axPos val="l"/>
        <c:majorGridlines/>
        <c:numFmt formatCode="0.0%" sourceLinked="1"/>
        <c:majorTickMark val="out"/>
        <c:minorTickMark val="none"/>
        <c:tickLblPos val="nextTo"/>
        <c:txPr>
          <a:bodyPr/>
          <a:lstStyle/>
          <a:p>
            <a:pPr>
              <a:defRPr sz="1200"/>
            </a:pPr>
            <a:endParaRPr lang="en-US"/>
          </a:p>
        </c:txPr>
        <c:crossAx val="121665792"/>
        <c:crosses val="autoZero"/>
        <c:crossBetween val="between"/>
        <c:majorUnit val="0.2"/>
      </c:valAx>
    </c:plotArea>
    <c:legend>
      <c:legendPos val="r"/>
      <c:legendEntry>
        <c:idx val="5"/>
        <c:delete val="1"/>
      </c:legendEntry>
      <c:layout/>
      <c:overlay val="0"/>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877EC-546D-4E62-B6CC-59C5822E5C8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722B2888-EE61-461B-9BB7-9481601F9DA6}">
      <dgm:prSet phldrT="[Text]"/>
      <dgm:spPr>
        <a:solidFill>
          <a:schemeClr val="bg2">
            <a:lumMod val="60000"/>
            <a:lumOff val="40000"/>
          </a:schemeClr>
        </a:solidFill>
      </dgm:spPr>
      <dgm:t>
        <a:bodyPr/>
        <a:lstStyle/>
        <a:p>
          <a:r>
            <a:rPr lang="en-GB" dirty="0" smtClean="0"/>
            <a:t>Late, Quiet</a:t>
          </a:r>
          <a:endParaRPr lang="en-GB" dirty="0"/>
        </a:p>
      </dgm:t>
    </dgm:pt>
    <dgm:pt modelId="{472B2F37-CA32-431F-AAC7-9F773B950F42}" type="parTrans" cxnId="{92794206-F895-46D1-8B65-F04A3CA8079E}">
      <dgm:prSet/>
      <dgm:spPr/>
      <dgm:t>
        <a:bodyPr/>
        <a:lstStyle/>
        <a:p>
          <a:endParaRPr lang="en-GB"/>
        </a:p>
      </dgm:t>
    </dgm:pt>
    <dgm:pt modelId="{BEC37C64-4FE9-4987-B24B-9DDBAF70F1A0}" type="sibTrans" cxnId="{92794206-F895-46D1-8B65-F04A3CA8079E}">
      <dgm:prSet/>
      <dgm:spPr/>
      <dgm:t>
        <a:bodyPr/>
        <a:lstStyle/>
        <a:p>
          <a:endParaRPr lang="en-GB"/>
        </a:p>
      </dgm:t>
    </dgm:pt>
    <dgm:pt modelId="{308A5849-BBD9-4AB8-BF6C-A4CA80383B97}">
      <dgm:prSet phldrT="[Text]"/>
      <dgm:spPr>
        <a:solidFill>
          <a:schemeClr val="tx2"/>
        </a:solidFill>
      </dgm:spPr>
      <dgm:t>
        <a:bodyPr/>
        <a:lstStyle/>
        <a:p>
          <a:r>
            <a:rPr lang="en-GB" dirty="0" smtClean="0"/>
            <a:t>Late, Noisy</a:t>
          </a:r>
          <a:endParaRPr lang="en-GB" dirty="0"/>
        </a:p>
      </dgm:t>
    </dgm:pt>
    <dgm:pt modelId="{49284E6B-8195-40E0-8A51-ED95926B0508}" type="parTrans" cxnId="{FDC0B53E-C64B-40C8-86E9-DA2E7C7D4B56}">
      <dgm:prSet/>
      <dgm:spPr/>
      <dgm:t>
        <a:bodyPr/>
        <a:lstStyle/>
        <a:p>
          <a:endParaRPr lang="en-GB"/>
        </a:p>
      </dgm:t>
    </dgm:pt>
    <dgm:pt modelId="{E937F9ED-BAE0-41C2-9ED7-B4687DF489DE}" type="sibTrans" cxnId="{FDC0B53E-C64B-40C8-86E9-DA2E7C7D4B56}">
      <dgm:prSet/>
      <dgm:spPr/>
      <dgm:t>
        <a:bodyPr/>
        <a:lstStyle/>
        <a:p>
          <a:endParaRPr lang="en-GB"/>
        </a:p>
      </dgm:t>
    </dgm:pt>
    <dgm:pt modelId="{BE643108-538B-4672-B68F-429084865853}">
      <dgm:prSet phldrT="[Text]"/>
      <dgm:spPr>
        <a:solidFill>
          <a:schemeClr val="accent5">
            <a:lumMod val="50000"/>
          </a:schemeClr>
        </a:solidFill>
      </dgm:spPr>
      <dgm:t>
        <a:bodyPr/>
        <a:lstStyle/>
        <a:p>
          <a:r>
            <a:rPr lang="en-GB" dirty="0" smtClean="0"/>
            <a:t>Early, Quiet</a:t>
          </a:r>
          <a:endParaRPr lang="en-GB" dirty="0"/>
        </a:p>
      </dgm:t>
    </dgm:pt>
    <dgm:pt modelId="{24C3C41F-E94A-449A-94F5-85800504D163}" type="parTrans" cxnId="{E7F04335-3C89-4995-9E12-D3E953AF8F91}">
      <dgm:prSet/>
      <dgm:spPr/>
      <dgm:t>
        <a:bodyPr/>
        <a:lstStyle/>
        <a:p>
          <a:endParaRPr lang="en-GB"/>
        </a:p>
      </dgm:t>
    </dgm:pt>
    <dgm:pt modelId="{681EDD6B-A446-43AF-AE0E-85E7C18CBAC4}" type="sibTrans" cxnId="{E7F04335-3C89-4995-9E12-D3E953AF8F91}">
      <dgm:prSet/>
      <dgm:spPr/>
      <dgm:t>
        <a:bodyPr/>
        <a:lstStyle/>
        <a:p>
          <a:endParaRPr lang="en-GB"/>
        </a:p>
      </dgm:t>
    </dgm:pt>
    <dgm:pt modelId="{F8CE1DA4-CF46-462F-9891-6792573A1073}">
      <dgm:prSet phldrT="[Text]"/>
      <dgm:spPr>
        <a:solidFill>
          <a:schemeClr val="accent4">
            <a:lumMod val="40000"/>
            <a:lumOff val="60000"/>
          </a:schemeClr>
        </a:solidFill>
      </dgm:spPr>
      <dgm:t>
        <a:bodyPr/>
        <a:lstStyle/>
        <a:p>
          <a:r>
            <a:rPr lang="en-GB" dirty="0" smtClean="0"/>
            <a:t>Early, Noisy</a:t>
          </a:r>
          <a:endParaRPr lang="en-GB" dirty="0"/>
        </a:p>
      </dgm:t>
    </dgm:pt>
    <dgm:pt modelId="{D0FF0CA2-05BA-4784-87B8-9B84FC792D58}" type="parTrans" cxnId="{FB8EA930-E6F8-4F6B-976D-23DF1CE20EB1}">
      <dgm:prSet/>
      <dgm:spPr/>
      <dgm:t>
        <a:bodyPr/>
        <a:lstStyle/>
        <a:p>
          <a:endParaRPr lang="en-GB"/>
        </a:p>
      </dgm:t>
    </dgm:pt>
    <dgm:pt modelId="{839AA0BD-51A6-4C82-AD01-C10534F54E62}" type="sibTrans" cxnId="{FB8EA930-E6F8-4F6B-976D-23DF1CE20EB1}">
      <dgm:prSet/>
      <dgm:spPr/>
      <dgm:t>
        <a:bodyPr/>
        <a:lstStyle/>
        <a:p>
          <a:endParaRPr lang="en-GB"/>
        </a:p>
      </dgm:t>
    </dgm:pt>
    <dgm:pt modelId="{DC84974F-00FC-42FE-B361-928023322EA0}" type="pres">
      <dgm:prSet presAssocID="{1AC877EC-546D-4E62-B6CC-59C5822E5C85}" presName="matrix" presStyleCnt="0">
        <dgm:presLayoutVars>
          <dgm:chMax val="1"/>
          <dgm:dir/>
          <dgm:resizeHandles val="exact"/>
        </dgm:presLayoutVars>
      </dgm:prSet>
      <dgm:spPr/>
      <dgm:t>
        <a:bodyPr/>
        <a:lstStyle/>
        <a:p>
          <a:endParaRPr lang="en-GB"/>
        </a:p>
      </dgm:t>
    </dgm:pt>
    <dgm:pt modelId="{7087EDF2-E605-472E-837A-08494A37CAA7}" type="pres">
      <dgm:prSet presAssocID="{1AC877EC-546D-4E62-B6CC-59C5822E5C85}" presName="axisShape" presStyleLbl="bgShp" presStyleIdx="0" presStyleCnt="1"/>
      <dgm:spPr/>
    </dgm:pt>
    <dgm:pt modelId="{22C00F70-7E32-47DE-9D63-57DA7E6569AD}" type="pres">
      <dgm:prSet presAssocID="{1AC877EC-546D-4E62-B6CC-59C5822E5C85}" presName="rect1" presStyleLbl="node1" presStyleIdx="0" presStyleCnt="4">
        <dgm:presLayoutVars>
          <dgm:chMax val="0"/>
          <dgm:chPref val="0"/>
          <dgm:bulletEnabled val="1"/>
        </dgm:presLayoutVars>
      </dgm:prSet>
      <dgm:spPr/>
      <dgm:t>
        <a:bodyPr/>
        <a:lstStyle/>
        <a:p>
          <a:endParaRPr lang="en-GB"/>
        </a:p>
      </dgm:t>
    </dgm:pt>
    <dgm:pt modelId="{3A9A54BB-5F61-4BEE-B0AB-770150209FB2}" type="pres">
      <dgm:prSet presAssocID="{1AC877EC-546D-4E62-B6CC-59C5822E5C85}" presName="rect2" presStyleLbl="node1" presStyleIdx="1" presStyleCnt="4">
        <dgm:presLayoutVars>
          <dgm:chMax val="0"/>
          <dgm:chPref val="0"/>
          <dgm:bulletEnabled val="1"/>
        </dgm:presLayoutVars>
      </dgm:prSet>
      <dgm:spPr/>
      <dgm:t>
        <a:bodyPr/>
        <a:lstStyle/>
        <a:p>
          <a:endParaRPr lang="en-GB"/>
        </a:p>
      </dgm:t>
    </dgm:pt>
    <dgm:pt modelId="{E706B9B7-8ED8-43E5-9581-BA8AC52A4F06}" type="pres">
      <dgm:prSet presAssocID="{1AC877EC-546D-4E62-B6CC-59C5822E5C85}" presName="rect3" presStyleLbl="node1" presStyleIdx="2" presStyleCnt="4">
        <dgm:presLayoutVars>
          <dgm:chMax val="0"/>
          <dgm:chPref val="0"/>
          <dgm:bulletEnabled val="1"/>
        </dgm:presLayoutVars>
      </dgm:prSet>
      <dgm:spPr/>
      <dgm:t>
        <a:bodyPr/>
        <a:lstStyle/>
        <a:p>
          <a:endParaRPr lang="en-GB"/>
        </a:p>
      </dgm:t>
    </dgm:pt>
    <dgm:pt modelId="{4F7FD71D-EB86-43AA-84CF-BFB116F57064}" type="pres">
      <dgm:prSet presAssocID="{1AC877EC-546D-4E62-B6CC-59C5822E5C85}" presName="rect4" presStyleLbl="node1" presStyleIdx="3" presStyleCnt="4">
        <dgm:presLayoutVars>
          <dgm:chMax val="0"/>
          <dgm:chPref val="0"/>
          <dgm:bulletEnabled val="1"/>
        </dgm:presLayoutVars>
      </dgm:prSet>
      <dgm:spPr/>
      <dgm:t>
        <a:bodyPr/>
        <a:lstStyle/>
        <a:p>
          <a:endParaRPr lang="en-GB"/>
        </a:p>
      </dgm:t>
    </dgm:pt>
  </dgm:ptLst>
  <dgm:cxnLst>
    <dgm:cxn modelId="{FB8EA930-E6F8-4F6B-976D-23DF1CE20EB1}" srcId="{1AC877EC-546D-4E62-B6CC-59C5822E5C85}" destId="{F8CE1DA4-CF46-462F-9891-6792573A1073}" srcOrd="3" destOrd="0" parTransId="{D0FF0CA2-05BA-4784-87B8-9B84FC792D58}" sibTransId="{839AA0BD-51A6-4C82-AD01-C10534F54E62}"/>
    <dgm:cxn modelId="{344DF559-43DC-4D73-9DCE-A45DD2CC3AD3}" type="presOf" srcId="{308A5849-BBD9-4AB8-BF6C-A4CA80383B97}" destId="{3A9A54BB-5F61-4BEE-B0AB-770150209FB2}" srcOrd="0" destOrd="0" presId="urn:microsoft.com/office/officeart/2005/8/layout/matrix2"/>
    <dgm:cxn modelId="{E7F04335-3C89-4995-9E12-D3E953AF8F91}" srcId="{1AC877EC-546D-4E62-B6CC-59C5822E5C85}" destId="{BE643108-538B-4672-B68F-429084865853}" srcOrd="2" destOrd="0" parTransId="{24C3C41F-E94A-449A-94F5-85800504D163}" sibTransId="{681EDD6B-A446-43AF-AE0E-85E7C18CBAC4}"/>
    <dgm:cxn modelId="{55BFC390-D8F0-4120-B584-F9F2C6521284}" type="presOf" srcId="{F8CE1DA4-CF46-462F-9891-6792573A1073}" destId="{4F7FD71D-EB86-43AA-84CF-BFB116F57064}" srcOrd="0" destOrd="0" presId="urn:microsoft.com/office/officeart/2005/8/layout/matrix2"/>
    <dgm:cxn modelId="{D4439683-411A-48F9-A417-39D40A9487D8}" type="presOf" srcId="{BE643108-538B-4672-B68F-429084865853}" destId="{E706B9B7-8ED8-43E5-9581-BA8AC52A4F06}" srcOrd="0" destOrd="0" presId="urn:microsoft.com/office/officeart/2005/8/layout/matrix2"/>
    <dgm:cxn modelId="{C48B6335-8309-40D8-8A4B-169D4FA1BA46}" type="presOf" srcId="{1AC877EC-546D-4E62-B6CC-59C5822E5C85}" destId="{DC84974F-00FC-42FE-B361-928023322EA0}" srcOrd="0" destOrd="0" presId="urn:microsoft.com/office/officeart/2005/8/layout/matrix2"/>
    <dgm:cxn modelId="{92794206-F895-46D1-8B65-F04A3CA8079E}" srcId="{1AC877EC-546D-4E62-B6CC-59C5822E5C85}" destId="{722B2888-EE61-461B-9BB7-9481601F9DA6}" srcOrd="0" destOrd="0" parTransId="{472B2F37-CA32-431F-AAC7-9F773B950F42}" sibTransId="{BEC37C64-4FE9-4987-B24B-9DDBAF70F1A0}"/>
    <dgm:cxn modelId="{FDC0B53E-C64B-40C8-86E9-DA2E7C7D4B56}" srcId="{1AC877EC-546D-4E62-B6CC-59C5822E5C85}" destId="{308A5849-BBD9-4AB8-BF6C-A4CA80383B97}" srcOrd="1" destOrd="0" parTransId="{49284E6B-8195-40E0-8A51-ED95926B0508}" sibTransId="{E937F9ED-BAE0-41C2-9ED7-B4687DF489DE}"/>
    <dgm:cxn modelId="{34873779-7B2A-459D-BDEE-A01E98ECF7E0}" type="presOf" srcId="{722B2888-EE61-461B-9BB7-9481601F9DA6}" destId="{22C00F70-7E32-47DE-9D63-57DA7E6569AD}" srcOrd="0" destOrd="0" presId="urn:microsoft.com/office/officeart/2005/8/layout/matrix2"/>
    <dgm:cxn modelId="{9D582F6C-AC5A-4C40-BA1B-DEE863CDA68F}" type="presParOf" srcId="{DC84974F-00FC-42FE-B361-928023322EA0}" destId="{7087EDF2-E605-472E-837A-08494A37CAA7}" srcOrd="0" destOrd="0" presId="urn:microsoft.com/office/officeart/2005/8/layout/matrix2"/>
    <dgm:cxn modelId="{B965810D-5B96-407D-9425-50653B4AF69B}" type="presParOf" srcId="{DC84974F-00FC-42FE-B361-928023322EA0}" destId="{22C00F70-7E32-47DE-9D63-57DA7E6569AD}" srcOrd="1" destOrd="0" presId="urn:microsoft.com/office/officeart/2005/8/layout/matrix2"/>
    <dgm:cxn modelId="{BC7F2D12-B02C-4B57-8A97-F938A088CA5A}" type="presParOf" srcId="{DC84974F-00FC-42FE-B361-928023322EA0}" destId="{3A9A54BB-5F61-4BEE-B0AB-770150209FB2}" srcOrd="2" destOrd="0" presId="urn:microsoft.com/office/officeart/2005/8/layout/matrix2"/>
    <dgm:cxn modelId="{26A0C457-E382-4382-8E4A-3EC8B88F9305}" type="presParOf" srcId="{DC84974F-00FC-42FE-B361-928023322EA0}" destId="{E706B9B7-8ED8-43E5-9581-BA8AC52A4F06}" srcOrd="3" destOrd="0" presId="urn:microsoft.com/office/officeart/2005/8/layout/matrix2"/>
    <dgm:cxn modelId="{8BC37C82-68A5-4831-9A28-9056AF4B91DC}" type="presParOf" srcId="{DC84974F-00FC-42FE-B361-928023322EA0}" destId="{4F7FD71D-EB86-43AA-84CF-BFB116F5706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C6906-66F1-4F31-8997-336457878FF6}"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C40B578D-8D15-4F02-A49D-C7452A93DB28}">
      <dgm:prSet phldrT="[Text]" custT="1"/>
      <dgm:spPr/>
      <dgm:t>
        <a:bodyPr/>
        <a:lstStyle/>
        <a:p>
          <a:r>
            <a:rPr lang="en-GB" sz="2000" b="0" dirty="0" smtClean="0"/>
            <a:t>Personalised learning</a:t>
          </a:r>
          <a:endParaRPr lang="en-US" sz="2000" b="0" dirty="0"/>
        </a:p>
      </dgm:t>
    </dgm:pt>
    <dgm:pt modelId="{2595D66D-72D2-4253-9B0A-9196052F701B}" type="parTrans" cxnId="{0D1D84D4-55CB-4760-A2BA-8AAFE683CEEB}">
      <dgm:prSet/>
      <dgm:spPr/>
      <dgm:t>
        <a:bodyPr/>
        <a:lstStyle/>
        <a:p>
          <a:endParaRPr lang="en-US" b="1"/>
        </a:p>
      </dgm:t>
    </dgm:pt>
    <dgm:pt modelId="{07396AD9-38A6-4A1A-A6BA-7B7CB258A534}" type="sibTrans" cxnId="{0D1D84D4-55CB-4760-A2BA-8AAFE683CEEB}">
      <dgm:prSet/>
      <dgm:spPr/>
      <dgm:t>
        <a:bodyPr/>
        <a:lstStyle/>
        <a:p>
          <a:endParaRPr lang="en-US" b="1"/>
        </a:p>
      </dgm:t>
    </dgm:pt>
    <dgm:pt modelId="{D7722EF7-0D26-4F90-BE70-AF300D077758}">
      <dgm:prSet phldrT="[Text]" custT="1"/>
      <dgm:spPr/>
      <dgm:t>
        <a:bodyPr/>
        <a:lstStyle/>
        <a:p>
          <a:r>
            <a:rPr lang="en-GB" sz="1400" b="0" dirty="0" smtClean="0"/>
            <a:t>Inclusive</a:t>
          </a:r>
          <a:endParaRPr lang="en-US" sz="1400" b="0" dirty="0"/>
        </a:p>
      </dgm:t>
    </dgm:pt>
    <dgm:pt modelId="{035C5BC8-E975-41CA-8F48-B09F89C51512}" type="parTrans" cxnId="{49CC75AA-99F7-45D7-B5B4-900464BDA82F}">
      <dgm:prSet/>
      <dgm:spPr/>
      <dgm:t>
        <a:bodyPr/>
        <a:lstStyle/>
        <a:p>
          <a:endParaRPr lang="en-US" b="1"/>
        </a:p>
      </dgm:t>
    </dgm:pt>
    <dgm:pt modelId="{9555B995-EC54-4AB5-8560-7963959BCD76}" type="sibTrans" cxnId="{49CC75AA-99F7-45D7-B5B4-900464BDA82F}">
      <dgm:prSet/>
      <dgm:spPr/>
      <dgm:t>
        <a:bodyPr/>
        <a:lstStyle/>
        <a:p>
          <a:endParaRPr lang="en-US" b="1"/>
        </a:p>
      </dgm:t>
    </dgm:pt>
    <dgm:pt modelId="{2EBA480F-CB2E-4CF7-8D30-9CABB6566257}">
      <dgm:prSet phldrT="[Text]" custT="1"/>
      <dgm:spPr/>
      <dgm:t>
        <a:bodyPr/>
        <a:lstStyle/>
        <a:p>
          <a:r>
            <a:rPr lang="en-GB" sz="1400" b="0" dirty="0" smtClean="0"/>
            <a:t>A variety of media</a:t>
          </a:r>
          <a:endParaRPr lang="en-US" sz="1400" b="0" dirty="0"/>
        </a:p>
      </dgm:t>
    </dgm:pt>
    <dgm:pt modelId="{9F52DB2C-FA01-4A88-937B-00A9FB4FB49C}" type="parTrans" cxnId="{2E57FE4E-FF10-4D00-BB9E-9D17C23AEE44}">
      <dgm:prSet/>
      <dgm:spPr/>
      <dgm:t>
        <a:bodyPr/>
        <a:lstStyle/>
        <a:p>
          <a:endParaRPr lang="en-US" b="1"/>
        </a:p>
      </dgm:t>
    </dgm:pt>
    <dgm:pt modelId="{E6242AD1-0220-4504-9078-10450E2F88C6}" type="sibTrans" cxnId="{2E57FE4E-FF10-4D00-BB9E-9D17C23AEE44}">
      <dgm:prSet/>
      <dgm:spPr/>
      <dgm:t>
        <a:bodyPr/>
        <a:lstStyle/>
        <a:p>
          <a:endParaRPr lang="en-US" b="1"/>
        </a:p>
      </dgm:t>
    </dgm:pt>
    <dgm:pt modelId="{0ADAED96-14EC-4E90-831D-57CF5E72B27E}">
      <dgm:prSet phldrT="[Text]" custT="1"/>
      <dgm:spPr/>
      <dgm:t>
        <a:bodyPr/>
        <a:lstStyle/>
        <a:p>
          <a:r>
            <a:rPr lang="en-GB" sz="1400" b="0" dirty="0" smtClean="0"/>
            <a:t>Differentiated/  levelled resources</a:t>
          </a:r>
          <a:endParaRPr lang="en-US" sz="1400" b="0" dirty="0"/>
        </a:p>
      </dgm:t>
    </dgm:pt>
    <dgm:pt modelId="{1D5544E0-E943-4797-93A6-91A4D9BA5A35}" type="parTrans" cxnId="{AF8A7F96-6CD9-4037-B067-5D02D2593568}">
      <dgm:prSet/>
      <dgm:spPr/>
      <dgm:t>
        <a:bodyPr/>
        <a:lstStyle/>
        <a:p>
          <a:endParaRPr lang="en-US" b="1"/>
        </a:p>
      </dgm:t>
    </dgm:pt>
    <dgm:pt modelId="{DD63A9EB-1B31-4114-8B71-CA9858C60726}" type="sibTrans" cxnId="{AF8A7F96-6CD9-4037-B067-5D02D2593568}">
      <dgm:prSet/>
      <dgm:spPr/>
      <dgm:t>
        <a:bodyPr/>
        <a:lstStyle/>
        <a:p>
          <a:endParaRPr lang="en-US" b="1"/>
        </a:p>
      </dgm:t>
    </dgm:pt>
    <dgm:pt modelId="{8B3FEF14-D391-4509-A13E-6E14606FE585}">
      <dgm:prSet phldrT="[Text]" custT="1"/>
      <dgm:spPr/>
      <dgm:t>
        <a:bodyPr/>
        <a:lstStyle/>
        <a:p>
          <a:r>
            <a:rPr lang="en-GB" sz="1400" b="0" dirty="0" smtClean="0"/>
            <a:t>Tracking progress</a:t>
          </a:r>
          <a:endParaRPr lang="en-US" sz="1400" b="0" dirty="0"/>
        </a:p>
      </dgm:t>
    </dgm:pt>
    <dgm:pt modelId="{612ED627-9A7B-4E56-83D1-D76952F25E1D}" type="parTrans" cxnId="{C8603A6A-B3FB-4DD7-99B4-43E04592285A}">
      <dgm:prSet/>
      <dgm:spPr/>
      <dgm:t>
        <a:bodyPr/>
        <a:lstStyle/>
        <a:p>
          <a:endParaRPr lang="en-US" b="1"/>
        </a:p>
      </dgm:t>
    </dgm:pt>
    <dgm:pt modelId="{B44E6248-3C17-4B9E-AD81-A07F81D43FA1}" type="sibTrans" cxnId="{C8603A6A-B3FB-4DD7-99B4-43E04592285A}">
      <dgm:prSet/>
      <dgm:spPr/>
      <dgm:t>
        <a:bodyPr/>
        <a:lstStyle/>
        <a:p>
          <a:endParaRPr lang="en-US" b="1"/>
        </a:p>
      </dgm:t>
    </dgm:pt>
    <dgm:pt modelId="{5B9D20DF-1913-4AC1-94C0-998F8EF22C1B}">
      <dgm:prSet phldrT="[Text]" custScaleX="133420" custScaleY="114464" custRadScaleRad="151010" custRadScaleInc="-107680"/>
      <dgm:spPr/>
      <dgm:t>
        <a:bodyPr/>
        <a:lstStyle/>
        <a:p>
          <a:endParaRPr lang="en-US" dirty="0"/>
        </a:p>
      </dgm:t>
    </dgm:pt>
    <dgm:pt modelId="{A2051131-EEA1-4BEA-AEBA-254DE6BE23EE}" type="parTrans" cxnId="{EA1F20D8-8087-452A-8CCD-BDC540AB94B6}">
      <dgm:prSet/>
      <dgm:spPr/>
      <dgm:t>
        <a:bodyPr/>
        <a:lstStyle/>
        <a:p>
          <a:endParaRPr lang="en-US"/>
        </a:p>
      </dgm:t>
    </dgm:pt>
    <dgm:pt modelId="{72707AFE-37A8-487B-B29F-B8CAF3DCF762}" type="sibTrans" cxnId="{EA1F20D8-8087-452A-8CCD-BDC540AB94B6}">
      <dgm:prSet/>
      <dgm:spPr/>
      <dgm:t>
        <a:bodyPr/>
        <a:lstStyle/>
        <a:p>
          <a:endParaRPr lang="en-US"/>
        </a:p>
      </dgm:t>
    </dgm:pt>
    <dgm:pt modelId="{117735F8-4583-4519-8C51-3D81D2534E02}">
      <dgm:prSet phldrT="[Text]" custT="1"/>
      <dgm:spPr/>
      <dgm:t>
        <a:bodyPr/>
        <a:lstStyle/>
        <a:p>
          <a:r>
            <a:rPr lang="en-GB" sz="1400" b="0" dirty="0" smtClean="0"/>
            <a:t>Different styles</a:t>
          </a:r>
          <a:endParaRPr lang="en-US" sz="1400" b="0" dirty="0"/>
        </a:p>
      </dgm:t>
    </dgm:pt>
    <dgm:pt modelId="{A5C50C84-92B0-4472-ADC7-939500999788}" type="parTrans" cxnId="{004D39B2-ED5B-4793-B3BA-F3F080B61562}">
      <dgm:prSet/>
      <dgm:spPr/>
      <dgm:t>
        <a:bodyPr/>
        <a:lstStyle/>
        <a:p>
          <a:endParaRPr lang="en-US"/>
        </a:p>
      </dgm:t>
    </dgm:pt>
    <dgm:pt modelId="{F4CB89FB-3AE1-4D64-9162-0A7367E1339F}" type="sibTrans" cxnId="{004D39B2-ED5B-4793-B3BA-F3F080B61562}">
      <dgm:prSet/>
      <dgm:spPr/>
      <dgm:t>
        <a:bodyPr/>
        <a:lstStyle/>
        <a:p>
          <a:endParaRPr lang="en-US"/>
        </a:p>
      </dgm:t>
    </dgm:pt>
    <dgm:pt modelId="{EB42BCE1-C52A-4686-AD92-8F336F0B12E0}">
      <dgm:prSet phldrT="[Text]"/>
      <dgm:spPr/>
      <dgm:t>
        <a:bodyPr/>
        <a:lstStyle/>
        <a:p>
          <a:endParaRPr lang="en-US" b="1" dirty="0"/>
        </a:p>
      </dgm:t>
    </dgm:pt>
    <dgm:pt modelId="{FA139D84-2693-4A87-ABE2-4E295E549696}" type="parTrans" cxnId="{A11B7FE8-C31C-429A-8A58-B5241A74437C}">
      <dgm:prSet/>
      <dgm:spPr/>
      <dgm:t>
        <a:bodyPr/>
        <a:lstStyle/>
        <a:p>
          <a:endParaRPr lang="en-US"/>
        </a:p>
      </dgm:t>
    </dgm:pt>
    <dgm:pt modelId="{22570D9D-A306-4621-B6A5-34907BB1D6F3}" type="sibTrans" cxnId="{A11B7FE8-C31C-429A-8A58-B5241A74437C}">
      <dgm:prSet/>
      <dgm:spPr/>
      <dgm:t>
        <a:bodyPr/>
        <a:lstStyle/>
        <a:p>
          <a:endParaRPr lang="en-US"/>
        </a:p>
      </dgm:t>
    </dgm:pt>
    <dgm:pt modelId="{B76CC22D-EB48-46E2-9145-2DB115AAB40C}">
      <dgm:prSet phldrT="[Text]" custT="1"/>
      <dgm:spPr/>
      <dgm:t>
        <a:bodyPr/>
        <a:lstStyle/>
        <a:p>
          <a:r>
            <a:rPr lang="en-GB" sz="1400" b="0" dirty="0" smtClean="0"/>
            <a:t>Physical activities</a:t>
          </a:r>
          <a:endParaRPr lang="en-US" sz="1400" b="0" dirty="0"/>
        </a:p>
      </dgm:t>
    </dgm:pt>
    <dgm:pt modelId="{75B2E89F-2551-44F9-BDBC-137FFD3F9494}" type="parTrans" cxnId="{40C2EDE2-4B53-4A7A-8679-1409F2E99A3A}">
      <dgm:prSet/>
      <dgm:spPr/>
      <dgm:t>
        <a:bodyPr/>
        <a:lstStyle/>
        <a:p>
          <a:endParaRPr lang="en-US"/>
        </a:p>
      </dgm:t>
    </dgm:pt>
    <dgm:pt modelId="{CE9CB5B4-F29A-401E-B9A6-13D45AE74DA3}" type="sibTrans" cxnId="{40C2EDE2-4B53-4A7A-8679-1409F2E99A3A}">
      <dgm:prSet/>
      <dgm:spPr/>
      <dgm:t>
        <a:bodyPr/>
        <a:lstStyle/>
        <a:p>
          <a:endParaRPr lang="en-US"/>
        </a:p>
      </dgm:t>
    </dgm:pt>
    <dgm:pt modelId="{B476DCAF-94AB-4BEA-9CB7-78F158C11446}">
      <dgm:prSet phldrT="[Text]" custT="1"/>
      <dgm:spPr/>
      <dgm:t>
        <a:bodyPr/>
        <a:lstStyle/>
        <a:p>
          <a:r>
            <a:rPr lang="en-GB" sz="1400" b="0" dirty="0" smtClean="0"/>
            <a:t>Self-paced</a:t>
          </a:r>
          <a:endParaRPr lang="en-US" sz="1400" b="0" dirty="0"/>
        </a:p>
      </dgm:t>
    </dgm:pt>
    <dgm:pt modelId="{58122A1C-4B0D-4554-A7F1-609AECFF0EFE}" type="parTrans" cxnId="{90441C20-BF82-4069-81A7-46A925DB39EF}">
      <dgm:prSet/>
      <dgm:spPr/>
      <dgm:t>
        <a:bodyPr/>
        <a:lstStyle/>
        <a:p>
          <a:endParaRPr lang="en-US"/>
        </a:p>
      </dgm:t>
    </dgm:pt>
    <dgm:pt modelId="{B008F6A7-83AE-4B04-9CD4-A65FA548EBD0}" type="sibTrans" cxnId="{90441C20-BF82-4069-81A7-46A925DB39EF}">
      <dgm:prSet/>
      <dgm:spPr/>
      <dgm:t>
        <a:bodyPr/>
        <a:lstStyle/>
        <a:p>
          <a:endParaRPr lang="en-US"/>
        </a:p>
      </dgm:t>
    </dgm:pt>
    <dgm:pt modelId="{71CDFF15-6581-4158-B764-CE7751E8367D}">
      <dgm:prSet phldrT="[Text]" custT="1"/>
      <dgm:spPr/>
      <dgm:t>
        <a:bodyPr/>
        <a:lstStyle/>
        <a:p>
          <a:r>
            <a:rPr lang="en-GB" sz="1400" b="0" dirty="0" smtClean="0"/>
            <a:t>Sharing different experiences</a:t>
          </a:r>
          <a:endParaRPr lang="en-US" sz="1400" b="0" dirty="0"/>
        </a:p>
      </dgm:t>
    </dgm:pt>
    <dgm:pt modelId="{26407907-286C-464B-A607-74ACEFEEEE97}" type="parTrans" cxnId="{615E6F2F-7AAA-4451-80AC-B682F12543DD}">
      <dgm:prSet/>
      <dgm:spPr/>
      <dgm:t>
        <a:bodyPr/>
        <a:lstStyle/>
        <a:p>
          <a:endParaRPr lang="en-US"/>
        </a:p>
      </dgm:t>
    </dgm:pt>
    <dgm:pt modelId="{789EA4E5-3C6C-4F8B-87EE-44E226EFD4D4}" type="sibTrans" cxnId="{615E6F2F-7AAA-4451-80AC-B682F12543DD}">
      <dgm:prSet/>
      <dgm:spPr/>
      <dgm:t>
        <a:bodyPr/>
        <a:lstStyle/>
        <a:p>
          <a:endParaRPr lang="en-US"/>
        </a:p>
      </dgm:t>
    </dgm:pt>
    <dgm:pt modelId="{3FA8237B-1FDF-4982-9877-A75F10FBEC52}">
      <dgm:prSet phldrT="[Text]" custT="1"/>
      <dgm:spPr/>
      <dgm:t>
        <a:bodyPr/>
        <a:lstStyle/>
        <a:p>
          <a:r>
            <a:rPr lang="en-GB" sz="1400" b="0" dirty="0" smtClean="0"/>
            <a:t>Project-based</a:t>
          </a:r>
          <a:endParaRPr lang="en-US" sz="1400" b="0" dirty="0"/>
        </a:p>
      </dgm:t>
    </dgm:pt>
    <dgm:pt modelId="{5FDCAC39-2E3A-40A5-82CC-F0BE35117B6C}" type="parTrans" cxnId="{32E8105C-789F-4B70-A9CE-8C1F29EB71C7}">
      <dgm:prSet/>
      <dgm:spPr/>
      <dgm:t>
        <a:bodyPr/>
        <a:lstStyle/>
        <a:p>
          <a:endParaRPr lang="en-US"/>
        </a:p>
      </dgm:t>
    </dgm:pt>
    <dgm:pt modelId="{0463E16C-513D-482D-A0A6-D7304EEEEDDA}" type="sibTrans" cxnId="{32E8105C-789F-4B70-A9CE-8C1F29EB71C7}">
      <dgm:prSet/>
      <dgm:spPr/>
      <dgm:t>
        <a:bodyPr/>
        <a:lstStyle/>
        <a:p>
          <a:endParaRPr lang="en-US"/>
        </a:p>
      </dgm:t>
    </dgm:pt>
    <dgm:pt modelId="{EBE6CD5E-CDBC-48D8-8C13-5795DB07A4F2}">
      <dgm:prSet phldrT="[Text]" custT="1"/>
      <dgm:spPr/>
      <dgm:t>
        <a:bodyPr/>
        <a:lstStyle/>
        <a:p>
          <a:r>
            <a:rPr lang="en-GB" sz="1400" b="0" dirty="0" smtClean="0"/>
            <a:t>Making meaning from ideas</a:t>
          </a:r>
          <a:endParaRPr lang="en-US" sz="1400" b="0" dirty="0"/>
        </a:p>
      </dgm:t>
    </dgm:pt>
    <dgm:pt modelId="{C53E13C8-5D5A-4BEA-8F06-F751DF01C182}" type="parTrans" cxnId="{A1281A63-8CA2-4C81-8194-1DB652CE2F7D}">
      <dgm:prSet/>
      <dgm:spPr/>
      <dgm:t>
        <a:bodyPr/>
        <a:lstStyle/>
        <a:p>
          <a:endParaRPr lang="en-US"/>
        </a:p>
      </dgm:t>
    </dgm:pt>
    <dgm:pt modelId="{919905FB-706D-4822-8EA0-CAC3F345BB20}" type="sibTrans" cxnId="{A1281A63-8CA2-4C81-8194-1DB652CE2F7D}">
      <dgm:prSet/>
      <dgm:spPr/>
      <dgm:t>
        <a:bodyPr/>
        <a:lstStyle/>
        <a:p>
          <a:endParaRPr lang="en-US"/>
        </a:p>
      </dgm:t>
    </dgm:pt>
    <dgm:pt modelId="{7CDA3979-B18A-474E-8544-BE60287C57EE}">
      <dgm:prSet phldrT="[Text]" custT="1"/>
      <dgm:spPr/>
      <dgm:t>
        <a:bodyPr/>
        <a:lstStyle/>
        <a:p>
          <a:r>
            <a:rPr lang="en-GB" sz="1400" b="0" dirty="0" smtClean="0"/>
            <a:t>e-portfolio</a:t>
          </a:r>
          <a:endParaRPr lang="en-US" sz="1400" b="0" dirty="0"/>
        </a:p>
      </dgm:t>
    </dgm:pt>
    <dgm:pt modelId="{EFC9DCFD-6517-4F43-9B50-5A20892B0D7A}" type="parTrans" cxnId="{A1396C79-466F-4613-A4DE-563F6C1B9778}">
      <dgm:prSet/>
      <dgm:spPr/>
      <dgm:t>
        <a:bodyPr/>
        <a:lstStyle/>
        <a:p>
          <a:endParaRPr lang="en-US"/>
        </a:p>
      </dgm:t>
    </dgm:pt>
    <dgm:pt modelId="{17D3BFE6-F53B-4296-B13B-DFAEC265B0EF}" type="sibTrans" cxnId="{A1396C79-466F-4613-A4DE-563F6C1B9778}">
      <dgm:prSet/>
      <dgm:spPr/>
      <dgm:t>
        <a:bodyPr/>
        <a:lstStyle/>
        <a:p>
          <a:endParaRPr lang="en-US"/>
        </a:p>
      </dgm:t>
    </dgm:pt>
    <dgm:pt modelId="{8522E871-D6BF-4DD8-91C5-1D63563D8318}">
      <dgm:prSet phldrT="[Text]" custT="1"/>
      <dgm:spPr/>
      <dgm:t>
        <a:bodyPr/>
        <a:lstStyle/>
        <a:p>
          <a:r>
            <a:rPr lang="en-GB" sz="1400" b="0" dirty="0" smtClean="0"/>
            <a:t>collaborative</a:t>
          </a:r>
          <a:endParaRPr lang="en-US" sz="1400" b="0" dirty="0"/>
        </a:p>
      </dgm:t>
    </dgm:pt>
    <dgm:pt modelId="{946933F3-CACA-4A4F-A3DC-2C076A87BFC7}" type="parTrans" cxnId="{33F908E2-4A0D-411F-8704-5C96BC8F52EE}">
      <dgm:prSet/>
      <dgm:spPr/>
      <dgm:t>
        <a:bodyPr/>
        <a:lstStyle/>
        <a:p>
          <a:endParaRPr lang="en-US"/>
        </a:p>
      </dgm:t>
    </dgm:pt>
    <dgm:pt modelId="{2CDBE676-05A6-44DA-B4DD-A04FAFECFD77}" type="sibTrans" cxnId="{33F908E2-4A0D-411F-8704-5C96BC8F52EE}">
      <dgm:prSet/>
      <dgm:spPr/>
      <dgm:t>
        <a:bodyPr/>
        <a:lstStyle/>
        <a:p>
          <a:endParaRPr lang="en-US"/>
        </a:p>
      </dgm:t>
    </dgm:pt>
    <dgm:pt modelId="{C1E7DD74-38F8-426B-837C-EE14F40355D3}" type="pres">
      <dgm:prSet presAssocID="{1F0C6906-66F1-4F31-8997-336457878FF6}" presName="cycle" presStyleCnt="0">
        <dgm:presLayoutVars>
          <dgm:chMax val="1"/>
          <dgm:dir/>
          <dgm:animLvl val="ctr"/>
          <dgm:resizeHandles val="exact"/>
        </dgm:presLayoutVars>
      </dgm:prSet>
      <dgm:spPr/>
      <dgm:t>
        <a:bodyPr/>
        <a:lstStyle/>
        <a:p>
          <a:endParaRPr lang="en-US"/>
        </a:p>
      </dgm:t>
    </dgm:pt>
    <dgm:pt modelId="{4AFBE99F-B910-4D01-A06D-592CC54C6579}" type="pres">
      <dgm:prSet presAssocID="{C40B578D-8D15-4F02-A49D-C7452A93DB28}" presName="centerShape" presStyleLbl="node0" presStyleIdx="0" presStyleCnt="1" custScaleX="359887" custScaleY="175742" custLinFactNeighborX="-1909" custLinFactNeighborY="1146"/>
      <dgm:spPr/>
      <dgm:t>
        <a:bodyPr/>
        <a:lstStyle/>
        <a:p>
          <a:endParaRPr lang="en-US"/>
        </a:p>
      </dgm:t>
    </dgm:pt>
    <dgm:pt modelId="{B1E1321F-A4A0-4A3B-8420-03F47A329252}" type="pres">
      <dgm:prSet presAssocID="{035C5BC8-E975-41CA-8F48-B09F89C51512}" presName="Name9" presStyleLbl="parChTrans1D2" presStyleIdx="0" presStyleCnt="12"/>
      <dgm:spPr/>
      <dgm:t>
        <a:bodyPr/>
        <a:lstStyle/>
        <a:p>
          <a:endParaRPr lang="en-US"/>
        </a:p>
      </dgm:t>
    </dgm:pt>
    <dgm:pt modelId="{ED2DDDFD-3290-4BA3-890A-3E9DC49360BC}" type="pres">
      <dgm:prSet presAssocID="{035C5BC8-E975-41CA-8F48-B09F89C51512}" presName="connTx" presStyleLbl="parChTrans1D2" presStyleIdx="0" presStyleCnt="12"/>
      <dgm:spPr/>
      <dgm:t>
        <a:bodyPr/>
        <a:lstStyle/>
        <a:p>
          <a:endParaRPr lang="en-US"/>
        </a:p>
      </dgm:t>
    </dgm:pt>
    <dgm:pt modelId="{5DE34A91-3FCF-4F78-9C1B-DA30CA5D7E73}" type="pres">
      <dgm:prSet presAssocID="{D7722EF7-0D26-4F90-BE70-AF300D077758}" presName="node" presStyleLbl="node1" presStyleIdx="0" presStyleCnt="12" custScaleX="133420" custScaleY="114464" custRadScaleRad="193011" custRadScaleInc="-348632">
        <dgm:presLayoutVars>
          <dgm:bulletEnabled val="1"/>
        </dgm:presLayoutVars>
      </dgm:prSet>
      <dgm:spPr/>
      <dgm:t>
        <a:bodyPr/>
        <a:lstStyle/>
        <a:p>
          <a:endParaRPr lang="en-US"/>
        </a:p>
      </dgm:t>
    </dgm:pt>
    <dgm:pt modelId="{0C04B91D-442D-47D6-91DE-07CE69A13ED0}" type="pres">
      <dgm:prSet presAssocID="{9F52DB2C-FA01-4A88-937B-00A9FB4FB49C}" presName="Name9" presStyleLbl="parChTrans1D2" presStyleIdx="1" presStyleCnt="12"/>
      <dgm:spPr/>
      <dgm:t>
        <a:bodyPr/>
        <a:lstStyle/>
        <a:p>
          <a:endParaRPr lang="en-US"/>
        </a:p>
      </dgm:t>
    </dgm:pt>
    <dgm:pt modelId="{B0386AE1-746B-4F9C-A76A-F8DEEC96C0A4}" type="pres">
      <dgm:prSet presAssocID="{9F52DB2C-FA01-4A88-937B-00A9FB4FB49C}" presName="connTx" presStyleLbl="parChTrans1D2" presStyleIdx="1" presStyleCnt="12"/>
      <dgm:spPr/>
      <dgm:t>
        <a:bodyPr/>
        <a:lstStyle/>
        <a:p>
          <a:endParaRPr lang="en-US"/>
        </a:p>
      </dgm:t>
    </dgm:pt>
    <dgm:pt modelId="{467D3C1E-EE21-462F-9736-129CBBB64082}" type="pres">
      <dgm:prSet presAssocID="{2EBA480F-CB2E-4CF7-8D30-9CABB6566257}" presName="node" presStyleLbl="node1" presStyleIdx="1" presStyleCnt="12" custScaleX="131550" custScaleY="124947" custRadScaleRad="126086" custRadScaleInc="415291">
        <dgm:presLayoutVars>
          <dgm:bulletEnabled val="1"/>
        </dgm:presLayoutVars>
      </dgm:prSet>
      <dgm:spPr/>
      <dgm:t>
        <a:bodyPr/>
        <a:lstStyle/>
        <a:p>
          <a:endParaRPr lang="en-US"/>
        </a:p>
      </dgm:t>
    </dgm:pt>
    <dgm:pt modelId="{3F2665C0-113E-4FD6-A27F-491FFC3A8937}" type="pres">
      <dgm:prSet presAssocID="{1D5544E0-E943-4797-93A6-91A4D9BA5A35}" presName="Name9" presStyleLbl="parChTrans1D2" presStyleIdx="2" presStyleCnt="12"/>
      <dgm:spPr/>
      <dgm:t>
        <a:bodyPr/>
        <a:lstStyle/>
        <a:p>
          <a:endParaRPr lang="en-US"/>
        </a:p>
      </dgm:t>
    </dgm:pt>
    <dgm:pt modelId="{F35FC99B-B5ED-4DC5-BFD2-135D176EC43A}" type="pres">
      <dgm:prSet presAssocID="{1D5544E0-E943-4797-93A6-91A4D9BA5A35}" presName="connTx" presStyleLbl="parChTrans1D2" presStyleIdx="2" presStyleCnt="12"/>
      <dgm:spPr/>
      <dgm:t>
        <a:bodyPr/>
        <a:lstStyle/>
        <a:p>
          <a:endParaRPr lang="en-US"/>
        </a:p>
      </dgm:t>
    </dgm:pt>
    <dgm:pt modelId="{13E8C83B-CA81-42AA-9EDD-71B439BFA931}" type="pres">
      <dgm:prSet presAssocID="{0ADAED96-14EC-4E90-831D-57CF5E72B27E}" presName="node" presStyleLbl="node1" presStyleIdx="2" presStyleCnt="12" custScaleX="219553" custScaleY="140895" custRadScaleRad="161576" custRadScaleInc="-63998">
        <dgm:presLayoutVars>
          <dgm:bulletEnabled val="1"/>
        </dgm:presLayoutVars>
      </dgm:prSet>
      <dgm:spPr/>
      <dgm:t>
        <a:bodyPr/>
        <a:lstStyle/>
        <a:p>
          <a:endParaRPr lang="en-US"/>
        </a:p>
      </dgm:t>
    </dgm:pt>
    <dgm:pt modelId="{08C69097-9CB9-4A0D-8ABB-2099426E1E50}" type="pres">
      <dgm:prSet presAssocID="{612ED627-9A7B-4E56-83D1-D76952F25E1D}" presName="Name9" presStyleLbl="parChTrans1D2" presStyleIdx="3" presStyleCnt="12"/>
      <dgm:spPr/>
      <dgm:t>
        <a:bodyPr/>
        <a:lstStyle/>
        <a:p>
          <a:endParaRPr lang="en-US"/>
        </a:p>
      </dgm:t>
    </dgm:pt>
    <dgm:pt modelId="{FF45537F-1AA3-4D09-86FC-9895296A3F78}" type="pres">
      <dgm:prSet presAssocID="{612ED627-9A7B-4E56-83D1-D76952F25E1D}" presName="connTx" presStyleLbl="parChTrans1D2" presStyleIdx="3" presStyleCnt="12"/>
      <dgm:spPr/>
      <dgm:t>
        <a:bodyPr/>
        <a:lstStyle/>
        <a:p>
          <a:endParaRPr lang="en-US"/>
        </a:p>
      </dgm:t>
    </dgm:pt>
    <dgm:pt modelId="{1DE68EA0-5925-40B7-AB6E-19DC1B2C6602}" type="pres">
      <dgm:prSet presAssocID="{8B3FEF14-D391-4509-A13E-6E14606FE585}" presName="node" presStyleLbl="node1" presStyleIdx="3" presStyleCnt="12" custScaleX="144129" custScaleY="129551" custRadScaleRad="186343" custRadScaleInc="-98399">
        <dgm:presLayoutVars>
          <dgm:bulletEnabled val="1"/>
        </dgm:presLayoutVars>
      </dgm:prSet>
      <dgm:spPr/>
      <dgm:t>
        <a:bodyPr/>
        <a:lstStyle/>
        <a:p>
          <a:endParaRPr lang="en-US"/>
        </a:p>
      </dgm:t>
    </dgm:pt>
    <dgm:pt modelId="{DA01C668-3126-4455-BC5E-7962BDE8C439}" type="pres">
      <dgm:prSet presAssocID="{A5C50C84-92B0-4472-ADC7-939500999788}" presName="Name9" presStyleLbl="parChTrans1D2" presStyleIdx="4" presStyleCnt="12"/>
      <dgm:spPr/>
      <dgm:t>
        <a:bodyPr/>
        <a:lstStyle/>
        <a:p>
          <a:endParaRPr lang="en-US"/>
        </a:p>
      </dgm:t>
    </dgm:pt>
    <dgm:pt modelId="{B6849685-6C02-4816-AA2B-A162A7C9C469}" type="pres">
      <dgm:prSet presAssocID="{A5C50C84-92B0-4472-ADC7-939500999788}" presName="connTx" presStyleLbl="parChTrans1D2" presStyleIdx="4" presStyleCnt="12"/>
      <dgm:spPr/>
      <dgm:t>
        <a:bodyPr/>
        <a:lstStyle/>
        <a:p>
          <a:endParaRPr lang="en-US"/>
        </a:p>
      </dgm:t>
    </dgm:pt>
    <dgm:pt modelId="{C4C8C254-319B-4505-BB51-0778F7DF6FCF}" type="pres">
      <dgm:prSet presAssocID="{117735F8-4583-4519-8C51-3D81D2534E02}" presName="node" presStyleLbl="node1" presStyleIdx="4" presStyleCnt="12" custScaleX="159253" custScaleY="113392" custRadScaleRad="145569" custRadScaleInc="-16938">
        <dgm:presLayoutVars>
          <dgm:bulletEnabled val="1"/>
        </dgm:presLayoutVars>
      </dgm:prSet>
      <dgm:spPr/>
      <dgm:t>
        <a:bodyPr/>
        <a:lstStyle/>
        <a:p>
          <a:endParaRPr lang="en-US"/>
        </a:p>
      </dgm:t>
    </dgm:pt>
    <dgm:pt modelId="{15663B56-BAA2-4DAC-AE97-BA86D85C29A7}" type="pres">
      <dgm:prSet presAssocID="{75B2E89F-2551-44F9-BDBC-137FFD3F9494}" presName="Name9" presStyleLbl="parChTrans1D2" presStyleIdx="5" presStyleCnt="12"/>
      <dgm:spPr/>
      <dgm:t>
        <a:bodyPr/>
        <a:lstStyle/>
        <a:p>
          <a:endParaRPr lang="en-US"/>
        </a:p>
      </dgm:t>
    </dgm:pt>
    <dgm:pt modelId="{8C898C85-56CA-4880-AF88-8BEE596977B0}" type="pres">
      <dgm:prSet presAssocID="{75B2E89F-2551-44F9-BDBC-137FFD3F9494}" presName="connTx" presStyleLbl="parChTrans1D2" presStyleIdx="5" presStyleCnt="12"/>
      <dgm:spPr/>
      <dgm:t>
        <a:bodyPr/>
        <a:lstStyle/>
        <a:p>
          <a:endParaRPr lang="en-US"/>
        </a:p>
      </dgm:t>
    </dgm:pt>
    <dgm:pt modelId="{2FDF8CE1-86AD-4596-A42D-05E6B1576970}" type="pres">
      <dgm:prSet presAssocID="{B76CC22D-EB48-46E2-9145-2DB115AAB40C}" presName="node" presStyleLbl="node1" presStyleIdx="5" presStyleCnt="12" custScaleX="159537" custScaleY="128544" custRadScaleRad="89470" custRadScaleInc="19748">
        <dgm:presLayoutVars>
          <dgm:bulletEnabled val="1"/>
        </dgm:presLayoutVars>
      </dgm:prSet>
      <dgm:spPr/>
      <dgm:t>
        <a:bodyPr/>
        <a:lstStyle/>
        <a:p>
          <a:endParaRPr lang="en-US"/>
        </a:p>
      </dgm:t>
    </dgm:pt>
    <dgm:pt modelId="{EAA7E69C-8C34-420A-86E8-9DB033836AC6}" type="pres">
      <dgm:prSet presAssocID="{58122A1C-4B0D-4554-A7F1-609AECFF0EFE}" presName="Name9" presStyleLbl="parChTrans1D2" presStyleIdx="6" presStyleCnt="12"/>
      <dgm:spPr/>
      <dgm:t>
        <a:bodyPr/>
        <a:lstStyle/>
        <a:p>
          <a:endParaRPr lang="en-US"/>
        </a:p>
      </dgm:t>
    </dgm:pt>
    <dgm:pt modelId="{1A67CF2D-26C8-4194-8A5F-1AA4E6AB765B}" type="pres">
      <dgm:prSet presAssocID="{58122A1C-4B0D-4554-A7F1-609AECFF0EFE}" presName="connTx" presStyleLbl="parChTrans1D2" presStyleIdx="6" presStyleCnt="12"/>
      <dgm:spPr/>
      <dgm:t>
        <a:bodyPr/>
        <a:lstStyle/>
        <a:p>
          <a:endParaRPr lang="en-US"/>
        </a:p>
      </dgm:t>
    </dgm:pt>
    <dgm:pt modelId="{F02B476F-8F32-4B7C-9FD5-08E2A83C4FD5}" type="pres">
      <dgm:prSet presAssocID="{B476DCAF-94AB-4BEA-9CB7-78F158C11446}" presName="node" presStyleLbl="node1" presStyleIdx="6" presStyleCnt="12" custRadScaleRad="96374" custRadScaleInc="140951">
        <dgm:presLayoutVars>
          <dgm:bulletEnabled val="1"/>
        </dgm:presLayoutVars>
      </dgm:prSet>
      <dgm:spPr/>
      <dgm:t>
        <a:bodyPr/>
        <a:lstStyle/>
        <a:p>
          <a:endParaRPr lang="en-US"/>
        </a:p>
      </dgm:t>
    </dgm:pt>
    <dgm:pt modelId="{FBFFD1D1-6302-400E-AD7C-9431E6092EDA}" type="pres">
      <dgm:prSet presAssocID="{EFC9DCFD-6517-4F43-9B50-5A20892B0D7A}" presName="Name9" presStyleLbl="parChTrans1D2" presStyleIdx="7" presStyleCnt="12"/>
      <dgm:spPr/>
      <dgm:t>
        <a:bodyPr/>
        <a:lstStyle/>
        <a:p>
          <a:endParaRPr lang="en-US"/>
        </a:p>
      </dgm:t>
    </dgm:pt>
    <dgm:pt modelId="{A0D4DCDA-4636-41E1-A446-8964A1F86AB8}" type="pres">
      <dgm:prSet presAssocID="{EFC9DCFD-6517-4F43-9B50-5A20892B0D7A}" presName="connTx" presStyleLbl="parChTrans1D2" presStyleIdx="7" presStyleCnt="12"/>
      <dgm:spPr/>
      <dgm:t>
        <a:bodyPr/>
        <a:lstStyle/>
        <a:p>
          <a:endParaRPr lang="en-US"/>
        </a:p>
      </dgm:t>
    </dgm:pt>
    <dgm:pt modelId="{0E0A2CBC-A1AE-42A4-8583-C385CE4D7BFC}" type="pres">
      <dgm:prSet presAssocID="{7CDA3979-B18A-474E-8544-BE60287C57EE}" presName="node" presStyleLbl="node1" presStyleIdx="7" presStyleCnt="12" custScaleX="133776" custScaleY="119377" custRadScaleRad="133537" custRadScaleInc="183662">
        <dgm:presLayoutVars>
          <dgm:bulletEnabled val="1"/>
        </dgm:presLayoutVars>
      </dgm:prSet>
      <dgm:spPr/>
      <dgm:t>
        <a:bodyPr/>
        <a:lstStyle/>
        <a:p>
          <a:endParaRPr lang="en-US"/>
        </a:p>
      </dgm:t>
    </dgm:pt>
    <dgm:pt modelId="{7AF44EE0-B9A3-4633-A428-D1B5413781B2}" type="pres">
      <dgm:prSet presAssocID="{946933F3-CACA-4A4F-A3DC-2C076A87BFC7}" presName="Name9" presStyleLbl="parChTrans1D2" presStyleIdx="8" presStyleCnt="12"/>
      <dgm:spPr/>
      <dgm:t>
        <a:bodyPr/>
        <a:lstStyle/>
        <a:p>
          <a:endParaRPr lang="en-US"/>
        </a:p>
      </dgm:t>
    </dgm:pt>
    <dgm:pt modelId="{5B1918DA-5C41-4CCD-A2F3-91D0A7ED2AE2}" type="pres">
      <dgm:prSet presAssocID="{946933F3-CACA-4A4F-A3DC-2C076A87BFC7}" presName="connTx" presStyleLbl="parChTrans1D2" presStyleIdx="8" presStyleCnt="12"/>
      <dgm:spPr/>
      <dgm:t>
        <a:bodyPr/>
        <a:lstStyle/>
        <a:p>
          <a:endParaRPr lang="en-US"/>
        </a:p>
      </dgm:t>
    </dgm:pt>
    <dgm:pt modelId="{FCDFD382-7874-4943-B02F-75F9F30F075F}" type="pres">
      <dgm:prSet presAssocID="{8522E871-D6BF-4DD8-91C5-1D63563D8318}" presName="node" presStyleLbl="node1" presStyleIdx="8" presStyleCnt="12" custScaleX="211225" custScaleY="126527" custRadScaleRad="183710" custRadScaleInc="133900">
        <dgm:presLayoutVars>
          <dgm:bulletEnabled val="1"/>
        </dgm:presLayoutVars>
      </dgm:prSet>
      <dgm:spPr/>
      <dgm:t>
        <a:bodyPr/>
        <a:lstStyle/>
        <a:p>
          <a:endParaRPr lang="en-US"/>
        </a:p>
      </dgm:t>
    </dgm:pt>
    <dgm:pt modelId="{02207EA5-1213-439C-9ADE-C6826B3F3D17}" type="pres">
      <dgm:prSet presAssocID="{26407907-286C-464B-A607-74ACEFEEEE97}" presName="Name9" presStyleLbl="parChTrans1D2" presStyleIdx="9" presStyleCnt="12"/>
      <dgm:spPr/>
      <dgm:t>
        <a:bodyPr/>
        <a:lstStyle/>
        <a:p>
          <a:endParaRPr lang="en-US"/>
        </a:p>
      </dgm:t>
    </dgm:pt>
    <dgm:pt modelId="{7039D6B0-46D8-4550-ABA2-84F06A224A7C}" type="pres">
      <dgm:prSet presAssocID="{26407907-286C-464B-A607-74ACEFEEEE97}" presName="connTx" presStyleLbl="parChTrans1D2" presStyleIdx="9" presStyleCnt="12"/>
      <dgm:spPr/>
      <dgm:t>
        <a:bodyPr/>
        <a:lstStyle/>
        <a:p>
          <a:endParaRPr lang="en-US"/>
        </a:p>
      </dgm:t>
    </dgm:pt>
    <dgm:pt modelId="{851387E9-0437-4E3C-9CC5-DC07954E8DBF}" type="pres">
      <dgm:prSet presAssocID="{71CDFF15-6581-4158-B764-CE7751E8367D}" presName="node" presStyleLbl="node1" presStyleIdx="9" presStyleCnt="12" custScaleX="216701" custScaleY="195339" custRadScaleRad="152417" custRadScaleInc="76455">
        <dgm:presLayoutVars>
          <dgm:bulletEnabled val="1"/>
        </dgm:presLayoutVars>
      </dgm:prSet>
      <dgm:spPr/>
      <dgm:t>
        <a:bodyPr/>
        <a:lstStyle/>
        <a:p>
          <a:endParaRPr lang="en-US"/>
        </a:p>
      </dgm:t>
    </dgm:pt>
    <dgm:pt modelId="{AAB0914B-9BB4-4701-8CB5-788956596AB9}" type="pres">
      <dgm:prSet presAssocID="{5FDCAC39-2E3A-40A5-82CC-F0BE35117B6C}" presName="Name9" presStyleLbl="parChTrans1D2" presStyleIdx="10" presStyleCnt="12"/>
      <dgm:spPr/>
      <dgm:t>
        <a:bodyPr/>
        <a:lstStyle/>
        <a:p>
          <a:endParaRPr lang="en-US"/>
        </a:p>
      </dgm:t>
    </dgm:pt>
    <dgm:pt modelId="{302520DD-186D-4771-8287-16FC14169877}" type="pres">
      <dgm:prSet presAssocID="{5FDCAC39-2E3A-40A5-82CC-F0BE35117B6C}" presName="connTx" presStyleLbl="parChTrans1D2" presStyleIdx="10" presStyleCnt="12"/>
      <dgm:spPr/>
      <dgm:t>
        <a:bodyPr/>
        <a:lstStyle/>
        <a:p>
          <a:endParaRPr lang="en-US"/>
        </a:p>
      </dgm:t>
    </dgm:pt>
    <dgm:pt modelId="{047089F0-D67D-46DE-A550-D123C98D3F63}" type="pres">
      <dgm:prSet presAssocID="{3FA8237B-1FDF-4982-9877-A75F10FBEC52}" presName="node" presStyleLbl="node1" presStyleIdx="10" presStyleCnt="12" custScaleX="144292" custScaleY="127198" custRadScaleRad="136821" custRadScaleInc="214193">
        <dgm:presLayoutVars>
          <dgm:bulletEnabled val="1"/>
        </dgm:presLayoutVars>
      </dgm:prSet>
      <dgm:spPr/>
      <dgm:t>
        <a:bodyPr/>
        <a:lstStyle/>
        <a:p>
          <a:endParaRPr lang="en-US"/>
        </a:p>
      </dgm:t>
    </dgm:pt>
    <dgm:pt modelId="{6D9D34FD-2A69-42DD-B73A-DDD7A2C7C16D}" type="pres">
      <dgm:prSet presAssocID="{C53E13C8-5D5A-4BEA-8F06-F751DF01C182}" presName="Name9" presStyleLbl="parChTrans1D2" presStyleIdx="11" presStyleCnt="12"/>
      <dgm:spPr/>
      <dgm:t>
        <a:bodyPr/>
        <a:lstStyle/>
        <a:p>
          <a:endParaRPr lang="en-US"/>
        </a:p>
      </dgm:t>
    </dgm:pt>
    <dgm:pt modelId="{766AE237-F7BB-4EF0-97E9-AB357510873D}" type="pres">
      <dgm:prSet presAssocID="{C53E13C8-5D5A-4BEA-8F06-F751DF01C182}" presName="connTx" presStyleLbl="parChTrans1D2" presStyleIdx="11" presStyleCnt="12"/>
      <dgm:spPr/>
      <dgm:t>
        <a:bodyPr/>
        <a:lstStyle/>
        <a:p>
          <a:endParaRPr lang="en-US"/>
        </a:p>
      </dgm:t>
    </dgm:pt>
    <dgm:pt modelId="{ED85B10D-D4E2-4646-BC9E-3385BE0C329C}" type="pres">
      <dgm:prSet presAssocID="{EBE6CD5E-CDBC-48D8-8C13-5795DB07A4F2}" presName="node" presStyleLbl="node1" presStyleIdx="11" presStyleCnt="12" custScaleX="165500" custScaleY="144563" custRadScaleRad="92064" custRadScaleInc="280340">
        <dgm:presLayoutVars>
          <dgm:bulletEnabled val="1"/>
        </dgm:presLayoutVars>
      </dgm:prSet>
      <dgm:spPr/>
      <dgm:t>
        <a:bodyPr/>
        <a:lstStyle/>
        <a:p>
          <a:endParaRPr lang="en-US"/>
        </a:p>
      </dgm:t>
    </dgm:pt>
  </dgm:ptLst>
  <dgm:cxnLst>
    <dgm:cxn modelId="{200B96AD-87AB-4598-BCDD-4A23E496B9A9}" type="presOf" srcId="{26407907-286C-464B-A607-74ACEFEEEE97}" destId="{02207EA5-1213-439C-9ADE-C6826B3F3D17}" srcOrd="0" destOrd="0" presId="urn:microsoft.com/office/officeart/2005/8/layout/radial1"/>
    <dgm:cxn modelId="{995FE431-EEF7-48F8-A693-7254F9835711}" type="presOf" srcId="{A5C50C84-92B0-4472-ADC7-939500999788}" destId="{B6849685-6C02-4816-AA2B-A162A7C9C469}" srcOrd="1" destOrd="0" presId="urn:microsoft.com/office/officeart/2005/8/layout/radial1"/>
    <dgm:cxn modelId="{B3A36BF3-74A8-4A3D-9D5B-8E0BB831412B}" type="presOf" srcId="{946933F3-CACA-4A4F-A3DC-2C076A87BFC7}" destId="{5B1918DA-5C41-4CCD-A2F3-91D0A7ED2AE2}" srcOrd="1" destOrd="0" presId="urn:microsoft.com/office/officeart/2005/8/layout/radial1"/>
    <dgm:cxn modelId="{98E91361-3268-4C9A-A8EF-D7EE4499FDAB}" type="presOf" srcId="{75B2E89F-2551-44F9-BDBC-137FFD3F9494}" destId="{15663B56-BAA2-4DAC-AE97-BA86D85C29A7}" srcOrd="0" destOrd="0" presId="urn:microsoft.com/office/officeart/2005/8/layout/radial1"/>
    <dgm:cxn modelId="{56E2F18D-C309-4098-892D-8904D9DD83F5}" type="presOf" srcId="{B476DCAF-94AB-4BEA-9CB7-78F158C11446}" destId="{F02B476F-8F32-4B7C-9FD5-08E2A83C4FD5}" srcOrd="0" destOrd="0" presId="urn:microsoft.com/office/officeart/2005/8/layout/radial1"/>
    <dgm:cxn modelId="{466C0D50-62B9-473B-AD2F-D5AEC4C39C21}" type="presOf" srcId="{26407907-286C-464B-A607-74ACEFEEEE97}" destId="{7039D6B0-46D8-4550-ABA2-84F06A224A7C}" srcOrd="1" destOrd="0" presId="urn:microsoft.com/office/officeart/2005/8/layout/radial1"/>
    <dgm:cxn modelId="{611B3668-174E-4831-BF84-BD605F39DE20}" type="presOf" srcId="{2EBA480F-CB2E-4CF7-8D30-9CABB6566257}" destId="{467D3C1E-EE21-462F-9736-129CBBB64082}" srcOrd="0" destOrd="0" presId="urn:microsoft.com/office/officeart/2005/8/layout/radial1"/>
    <dgm:cxn modelId="{BA873A8D-F390-4890-A586-39C7DE10CA7E}" type="presOf" srcId="{0ADAED96-14EC-4E90-831D-57CF5E72B27E}" destId="{13E8C83B-CA81-42AA-9EDD-71B439BFA931}" srcOrd="0" destOrd="0" presId="urn:microsoft.com/office/officeart/2005/8/layout/radial1"/>
    <dgm:cxn modelId="{D01705A5-6C22-4467-B8B9-5550F42E40F6}" type="presOf" srcId="{58122A1C-4B0D-4554-A7F1-609AECFF0EFE}" destId="{EAA7E69C-8C34-420A-86E8-9DB033836AC6}" srcOrd="0" destOrd="0" presId="urn:microsoft.com/office/officeart/2005/8/layout/radial1"/>
    <dgm:cxn modelId="{33F908E2-4A0D-411F-8704-5C96BC8F52EE}" srcId="{C40B578D-8D15-4F02-A49D-C7452A93DB28}" destId="{8522E871-D6BF-4DD8-91C5-1D63563D8318}" srcOrd="8" destOrd="0" parTransId="{946933F3-CACA-4A4F-A3DC-2C076A87BFC7}" sibTransId="{2CDBE676-05A6-44DA-B4DD-A04FAFECFD77}"/>
    <dgm:cxn modelId="{0D1D84D4-55CB-4760-A2BA-8AAFE683CEEB}" srcId="{1F0C6906-66F1-4F31-8997-336457878FF6}" destId="{C40B578D-8D15-4F02-A49D-C7452A93DB28}" srcOrd="0" destOrd="0" parTransId="{2595D66D-72D2-4253-9B0A-9196052F701B}" sibTransId="{07396AD9-38A6-4A1A-A6BA-7B7CB258A534}"/>
    <dgm:cxn modelId="{BB652CD8-3E60-49C5-9A8A-F2314627B73F}" type="presOf" srcId="{117735F8-4583-4519-8C51-3D81D2534E02}" destId="{C4C8C254-319B-4505-BB51-0778F7DF6FCF}" srcOrd="0" destOrd="0" presId="urn:microsoft.com/office/officeart/2005/8/layout/radial1"/>
    <dgm:cxn modelId="{AF8A7F96-6CD9-4037-B067-5D02D2593568}" srcId="{C40B578D-8D15-4F02-A49D-C7452A93DB28}" destId="{0ADAED96-14EC-4E90-831D-57CF5E72B27E}" srcOrd="2" destOrd="0" parTransId="{1D5544E0-E943-4797-93A6-91A4D9BA5A35}" sibTransId="{DD63A9EB-1B31-4114-8B71-CA9858C60726}"/>
    <dgm:cxn modelId="{FDC2E64B-B547-4B03-9E0F-AE2787499FC0}" type="presOf" srcId="{C53E13C8-5D5A-4BEA-8F06-F751DF01C182}" destId="{766AE237-F7BB-4EF0-97E9-AB357510873D}" srcOrd="1" destOrd="0" presId="urn:microsoft.com/office/officeart/2005/8/layout/radial1"/>
    <dgm:cxn modelId="{65291B88-194A-42D3-93BD-6BCD705FFF7C}" type="presOf" srcId="{EBE6CD5E-CDBC-48D8-8C13-5795DB07A4F2}" destId="{ED85B10D-D4E2-4646-BC9E-3385BE0C329C}" srcOrd="0" destOrd="0" presId="urn:microsoft.com/office/officeart/2005/8/layout/radial1"/>
    <dgm:cxn modelId="{917D91DC-3D46-420B-8A84-6FBA60B34B1B}" type="presOf" srcId="{3FA8237B-1FDF-4982-9877-A75F10FBEC52}" destId="{047089F0-D67D-46DE-A550-D123C98D3F63}" srcOrd="0" destOrd="0" presId="urn:microsoft.com/office/officeart/2005/8/layout/radial1"/>
    <dgm:cxn modelId="{A11B7FE8-C31C-429A-8A58-B5241A74437C}" srcId="{1F0C6906-66F1-4F31-8997-336457878FF6}" destId="{EB42BCE1-C52A-4686-AD92-8F336F0B12E0}" srcOrd="1" destOrd="0" parTransId="{FA139D84-2693-4A87-ABE2-4E295E549696}" sibTransId="{22570D9D-A306-4621-B6A5-34907BB1D6F3}"/>
    <dgm:cxn modelId="{7194DDF1-EFEC-49C1-9AF4-EF2FFF151361}" type="presOf" srcId="{B76CC22D-EB48-46E2-9145-2DB115AAB40C}" destId="{2FDF8CE1-86AD-4596-A42D-05E6B1576970}" srcOrd="0" destOrd="0" presId="urn:microsoft.com/office/officeart/2005/8/layout/radial1"/>
    <dgm:cxn modelId="{9447379B-8D89-44DD-8385-96AFB9E325EC}" type="presOf" srcId="{946933F3-CACA-4A4F-A3DC-2C076A87BFC7}" destId="{7AF44EE0-B9A3-4633-A428-D1B5413781B2}" srcOrd="0" destOrd="0" presId="urn:microsoft.com/office/officeart/2005/8/layout/radial1"/>
    <dgm:cxn modelId="{9F3DA0AA-4647-4ED7-B58A-39B2364D6784}" type="presOf" srcId="{9F52DB2C-FA01-4A88-937B-00A9FB4FB49C}" destId="{B0386AE1-746B-4F9C-A76A-F8DEEC96C0A4}" srcOrd="1" destOrd="0" presId="urn:microsoft.com/office/officeart/2005/8/layout/radial1"/>
    <dgm:cxn modelId="{A1396C79-466F-4613-A4DE-563F6C1B9778}" srcId="{C40B578D-8D15-4F02-A49D-C7452A93DB28}" destId="{7CDA3979-B18A-474E-8544-BE60287C57EE}" srcOrd="7" destOrd="0" parTransId="{EFC9DCFD-6517-4F43-9B50-5A20892B0D7A}" sibTransId="{17D3BFE6-F53B-4296-B13B-DFAEC265B0EF}"/>
    <dgm:cxn modelId="{DB85D00A-FC13-459C-B697-D6095CEFEA50}" type="presOf" srcId="{5FDCAC39-2E3A-40A5-82CC-F0BE35117B6C}" destId="{AAB0914B-9BB4-4701-8CB5-788956596AB9}" srcOrd="0" destOrd="0" presId="urn:microsoft.com/office/officeart/2005/8/layout/radial1"/>
    <dgm:cxn modelId="{82BD6170-C19F-47EA-B1B3-782FEE8DA410}" type="presOf" srcId="{C40B578D-8D15-4F02-A49D-C7452A93DB28}" destId="{4AFBE99F-B910-4D01-A06D-592CC54C6579}" srcOrd="0" destOrd="0" presId="urn:microsoft.com/office/officeart/2005/8/layout/radial1"/>
    <dgm:cxn modelId="{32E8105C-789F-4B70-A9CE-8C1F29EB71C7}" srcId="{C40B578D-8D15-4F02-A49D-C7452A93DB28}" destId="{3FA8237B-1FDF-4982-9877-A75F10FBEC52}" srcOrd="10" destOrd="0" parTransId="{5FDCAC39-2E3A-40A5-82CC-F0BE35117B6C}" sibTransId="{0463E16C-513D-482D-A0A6-D7304EEEEDDA}"/>
    <dgm:cxn modelId="{0B4FB5A0-89AE-4349-AC2E-CFFD1F6D6E23}" type="presOf" srcId="{A5C50C84-92B0-4472-ADC7-939500999788}" destId="{DA01C668-3126-4455-BC5E-7962BDE8C439}" srcOrd="0" destOrd="0" presId="urn:microsoft.com/office/officeart/2005/8/layout/radial1"/>
    <dgm:cxn modelId="{004D39B2-ED5B-4793-B3BA-F3F080B61562}" srcId="{C40B578D-8D15-4F02-A49D-C7452A93DB28}" destId="{117735F8-4583-4519-8C51-3D81D2534E02}" srcOrd="4" destOrd="0" parTransId="{A5C50C84-92B0-4472-ADC7-939500999788}" sibTransId="{F4CB89FB-3AE1-4D64-9162-0A7367E1339F}"/>
    <dgm:cxn modelId="{25FD73E8-A83B-4D36-8EA3-BB25F57D5E18}" type="presOf" srcId="{1D5544E0-E943-4797-93A6-91A4D9BA5A35}" destId="{F35FC99B-B5ED-4DC5-BFD2-135D176EC43A}" srcOrd="1" destOrd="0" presId="urn:microsoft.com/office/officeart/2005/8/layout/radial1"/>
    <dgm:cxn modelId="{4685380E-70FD-4AD3-B461-CD55C208C1BE}" type="presOf" srcId="{71CDFF15-6581-4158-B764-CE7751E8367D}" destId="{851387E9-0437-4E3C-9CC5-DC07954E8DBF}" srcOrd="0" destOrd="0" presId="urn:microsoft.com/office/officeart/2005/8/layout/radial1"/>
    <dgm:cxn modelId="{51444BBB-A148-4109-94B9-F2E5EEE491CF}" type="presOf" srcId="{C53E13C8-5D5A-4BEA-8F06-F751DF01C182}" destId="{6D9D34FD-2A69-42DD-B73A-DDD7A2C7C16D}" srcOrd="0" destOrd="0" presId="urn:microsoft.com/office/officeart/2005/8/layout/radial1"/>
    <dgm:cxn modelId="{90441C20-BF82-4069-81A7-46A925DB39EF}" srcId="{C40B578D-8D15-4F02-A49D-C7452A93DB28}" destId="{B476DCAF-94AB-4BEA-9CB7-78F158C11446}" srcOrd="6" destOrd="0" parTransId="{58122A1C-4B0D-4554-A7F1-609AECFF0EFE}" sibTransId="{B008F6A7-83AE-4B04-9CD4-A65FA548EBD0}"/>
    <dgm:cxn modelId="{2853313A-B563-43AC-B2C4-228065278A3D}" type="presOf" srcId="{8522E871-D6BF-4DD8-91C5-1D63563D8318}" destId="{FCDFD382-7874-4943-B02F-75F9F30F075F}" srcOrd="0" destOrd="0" presId="urn:microsoft.com/office/officeart/2005/8/layout/radial1"/>
    <dgm:cxn modelId="{615E6F2F-7AAA-4451-80AC-B682F12543DD}" srcId="{C40B578D-8D15-4F02-A49D-C7452A93DB28}" destId="{71CDFF15-6581-4158-B764-CE7751E8367D}" srcOrd="9" destOrd="0" parTransId="{26407907-286C-464B-A607-74ACEFEEEE97}" sibTransId="{789EA4E5-3C6C-4F8B-87EE-44E226EFD4D4}"/>
    <dgm:cxn modelId="{59B6A981-E0BD-4D17-A41F-EE0CAAF83D04}" type="presOf" srcId="{7CDA3979-B18A-474E-8544-BE60287C57EE}" destId="{0E0A2CBC-A1AE-42A4-8583-C385CE4D7BFC}" srcOrd="0" destOrd="0" presId="urn:microsoft.com/office/officeart/2005/8/layout/radial1"/>
    <dgm:cxn modelId="{D81F6508-1A23-4F89-827C-8CEBC5E0F35B}" type="presOf" srcId="{9F52DB2C-FA01-4A88-937B-00A9FB4FB49C}" destId="{0C04B91D-442D-47D6-91DE-07CE69A13ED0}" srcOrd="0" destOrd="0" presId="urn:microsoft.com/office/officeart/2005/8/layout/radial1"/>
    <dgm:cxn modelId="{2E57FE4E-FF10-4D00-BB9E-9D17C23AEE44}" srcId="{C40B578D-8D15-4F02-A49D-C7452A93DB28}" destId="{2EBA480F-CB2E-4CF7-8D30-9CABB6566257}" srcOrd="1" destOrd="0" parTransId="{9F52DB2C-FA01-4A88-937B-00A9FB4FB49C}" sibTransId="{E6242AD1-0220-4504-9078-10450E2F88C6}"/>
    <dgm:cxn modelId="{C8603A6A-B3FB-4DD7-99B4-43E04592285A}" srcId="{C40B578D-8D15-4F02-A49D-C7452A93DB28}" destId="{8B3FEF14-D391-4509-A13E-6E14606FE585}" srcOrd="3" destOrd="0" parTransId="{612ED627-9A7B-4E56-83D1-D76952F25E1D}" sibTransId="{B44E6248-3C17-4B9E-AD81-A07F81D43FA1}"/>
    <dgm:cxn modelId="{4ADFC3F9-C435-4483-92CF-9C03DC6B37EA}" type="presOf" srcId="{1F0C6906-66F1-4F31-8997-336457878FF6}" destId="{C1E7DD74-38F8-426B-837C-EE14F40355D3}" srcOrd="0" destOrd="0" presId="urn:microsoft.com/office/officeart/2005/8/layout/radial1"/>
    <dgm:cxn modelId="{49CC75AA-99F7-45D7-B5B4-900464BDA82F}" srcId="{C40B578D-8D15-4F02-A49D-C7452A93DB28}" destId="{D7722EF7-0D26-4F90-BE70-AF300D077758}" srcOrd="0" destOrd="0" parTransId="{035C5BC8-E975-41CA-8F48-B09F89C51512}" sibTransId="{9555B995-EC54-4AB5-8560-7963959BCD76}"/>
    <dgm:cxn modelId="{DC4375B9-9397-4FB6-A03F-B170B494FA21}" type="presOf" srcId="{D7722EF7-0D26-4F90-BE70-AF300D077758}" destId="{5DE34A91-3FCF-4F78-9C1B-DA30CA5D7E73}" srcOrd="0" destOrd="0" presId="urn:microsoft.com/office/officeart/2005/8/layout/radial1"/>
    <dgm:cxn modelId="{E1077EFA-6DC0-4BFE-81A2-67265D51FCBE}" type="presOf" srcId="{1D5544E0-E943-4797-93A6-91A4D9BA5A35}" destId="{3F2665C0-113E-4FD6-A27F-491FFC3A8937}" srcOrd="0" destOrd="0" presId="urn:microsoft.com/office/officeart/2005/8/layout/radial1"/>
    <dgm:cxn modelId="{40C2EDE2-4B53-4A7A-8679-1409F2E99A3A}" srcId="{C40B578D-8D15-4F02-A49D-C7452A93DB28}" destId="{B76CC22D-EB48-46E2-9145-2DB115AAB40C}" srcOrd="5" destOrd="0" parTransId="{75B2E89F-2551-44F9-BDBC-137FFD3F9494}" sibTransId="{CE9CB5B4-F29A-401E-B9A6-13D45AE74DA3}"/>
    <dgm:cxn modelId="{AD64FE21-4F1C-4AF0-8468-195880A3B5BC}" type="presOf" srcId="{035C5BC8-E975-41CA-8F48-B09F89C51512}" destId="{B1E1321F-A4A0-4A3B-8420-03F47A329252}" srcOrd="0" destOrd="0" presId="urn:microsoft.com/office/officeart/2005/8/layout/radial1"/>
    <dgm:cxn modelId="{A1281A63-8CA2-4C81-8194-1DB652CE2F7D}" srcId="{C40B578D-8D15-4F02-A49D-C7452A93DB28}" destId="{EBE6CD5E-CDBC-48D8-8C13-5795DB07A4F2}" srcOrd="11" destOrd="0" parTransId="{C53E13C8-5D5A-4BEA-8F06-F751DF01C182}" sibTransId="{919905FB-706D-4822-8EA0-CAC3F345BB20}"/>
    <dgm:cxn modelId="{45760A0F-4E40-4CED-B510-D93779075F73}" type="presOf" srcId="{58122A1C-4B0D-4554-A7F1-609AECFF0EFE}" destId="{1A67CF2D-26C8-4194-8A5F-1AA4E6AB765B}" srcOrd="1" destOrd="0" presId="urn:microsoft.com/office/officeart/2005/8/layout/radial1"/>
    <dgm:cxn modelId="{024D0BEE-1B03-4D51-8CD1-5C162556E6BF}" type="presOf" srcId="{8B3FEF14-D391-4509-A13E-6E14606FE585}" destId="{1DE68EA0-5925-40B7-AB6E-19DC1B2C6602}" srcOrd="0" destOrd="0" presId="urn:microsoft.com/office/officeart/2005/8/layout/radial1"/>
    <dgm:cxn modelId="{B7D1216C-DA93-4A56-99A5-CC7A8EC5BD6B}" type="presOf" srcId="{612ED627-9A7B-4E56-83D1-D76952F25E1D}" destId="{FF45537F-1AA3-4D09-86FC-9895296A3F78}" srcOrd="1" destOrd="0" presId="urn:microsoft.com/office/officeart/2005/8/layout/radial1"/>
    <dgm:cxn modelId="{6E426ACC-D911-414F-8E19-752B1E4316B4}" type="presOf" srcId="{035C5BC8-E975-41CA-8F48-B09F89C51512}" destId="{ED2DDDFD-3290-4BA3-890A-3E9DC49360BC}" srcOrd="1" destOrd="0" presId="urn:microsoft.com/office/officeart/2005/8/layout/radial1"/>
    <dgm:cxn modelId="{73BB0335-7698-4DF7-8824-2F9B82DF7D2D}" type="presOf" srcId="{EFC9DCFD-6517-4F43-9B50-5A20892B0D7A}" destId="{A0D4DCDA-4636-41E1-A446-8964A1F86AB8}" srcOrd="1" destOrd="0" presId="urn:microsoft.com/office/officeart/2005/8/layout/radial1"/>
    <dgm:cxn modelId="{602C0281-09A8-47D4-A5A9-B5B326CE4DA0}" type="presOf" srcId="{75B2E89F-2551-44F9-BDBC-137FFD3F9494}" destId="{8C898C85-56CA-4880-AF88-8BEE596977B0}" srcOrd="1" destOrd="0" presId="urn:microsoft.com/office/officeart/2005/8/layout/radial1"/>
    <dgm:cxn modelId="{EA1F20D8-8087-452A-8CCD-BDC540AB94B6}" srcId="{1F0C6906-66F1-4F31-8997-336457878FF6}" destId="{5B9D20DF-1913-4AC1-94C0-998F8EF22C1B}" srcOrd="2" destOrd="0" parTransId="{A2051131-EEA1-4BEA-AEBA-254DE6BE23EE}" sibTransId="{72707AFE-37A8-487B-B29F-B8CAF3DCF762}"/>
    <dgm:cxn modelId="{6F00395D-17DD-4762-B71C-8D43E940B620}" type="presOf" srcId="{5FDCAC39-2E3A-40A5-82CC-F0BE35117B6C}" destId="{302520DD-186D-4771-8287-16FC14169877}" srcOrd="1" destOrd="0" presId="urn:microsoft.com/office/officeart/2005/8/layout/radial1"/>
    <dgm:cxn modelId="{75F796C8-82FF-49CE-A463-A8B527EA09CE}" type="presOf" srcId="{612ED627-9A7B-4E56-83D1-D76952F25E1D}" destId="{08C69097-9CB9-4A0D-8ABB-2099426E1E50}" srcOrd="0" destOrd="0" presId="urn:microsoft.com/office/officeart/2005/8/layout/radial1"/>
    <dgm:cxn modelId="{ADB300C7-980E-4C93-B35D-CE9ED6F4270F}" type="presOf" srcId="{EFC9DCFD-6517-4F43-9B50-5A20892B0D7A}" destId="{FBFFD1D1-6302-400E-AD7C-9431E6092EDA}" srcOrd="0" destOrd="0" presId="urn:microsoft.com/office/officeart/2005/8/layout/radial1"/>
    <dgm:cxn modelId="{3D6AD0C4-9147-4D9C-90E0-398FC7B3FE88}" type="presParOf" srcId="{C1E7DD74-38F8-426B-837C-EE14F40355D3}" destId="{4AFBE99F-B910-4D01-A06D-592CC54C6579}" srcOrd="0" destOrd="0" presId="urn:microsoft.com/office/officeart/2005/8/layout/radial1"/>
    <dgm:cxn modelId="{2A585043-05F0-4A62-A30F-7707F99A686F}" type="presParOf" srcId="{C1E7DD74-38F8-426B-837C-EE14F40355D3}" destId="{B1E1321F-A4A0-4A3B-8420-03F47A329252}" srcOrd="1" destOrd="0" presId="urn:microsoft.com/office/officeart/2005/8/layout/radial1"/>
    <dgm:cxn modelId="{AEE908D4-8FBA-4D48-A75F-A4867E3BA3F2}" type="presParOf" srcId="{B1E1321F-A4A0-4A3B-8420-03F47A329252}" destId="{ED2DDDFD-3290-4BA3-890A-3E9DC49360BC}" srcOrd="0" destOrd="0" presId="urn:microsoft.com/office/officeart/2005/8/layout/radial1"/>
    <dgm:cxn modelId="{1FE926BD-6036-4817-8FD5-5DF0533586F6}" type="presParOf" srcId="{C1E7DD74-38F8-426B-837C-EE14F40355D3}" destId="{5DE34A91-3FCF-4F78-9C1B-DA30CA5D7E73}" srcOrd="2" destOrd="0" presId="urn:microsoft.com/office/officeart/2005/8/layout/radial1"/>
    <dgm:cxn modelId="{1F63B3A5-0919-4531-9C11-7A1ECF7EEA4D}" type="presParOf" srcId="{C1E7DD74-38F8-426B-837C-EE14F40355D3}" destId="{0C04B91D-442D-47D6-91DE-07CE69A13ED0}" srcOrd="3" destOrd="0" presId="urn:microsoft.com/office/officeart/2005/8/layout/radial1"/>
    <dgm:cxn modelId="{20F3AA17-421A-474D-AA68-FB37072946C1}" type="presParOf" srcId="{0C04B91D-442D-47D6-91DE-07CE69A13ED0}" destId="{B0386AE1-746B-4F9C-A76A-F8DEEC96C0A4}" srcOrd="0" destOrd="0" presId="urn:microsoft.com/office/officeart/2005/8/layout/radial1"/>
    <dgm:cxn modelId="{319DB350-9500-4779-BD5C-F26925538851}" type="presParOf" srcId="{C1E7DD74-38F8-426B-837C-EE14F40355D3}" destId="{467D3C1E-EE21-462F-9736-129CBBB64082}" srcOrd="4" destOrd="0" presId="urn:microsoft.com/office/officeart/2005/8/layout/radial1"/>
    <dgm:cxn modelId="{64F7B6C2-7D04-49AE-8107-A13C3459E101}" type="presParOf" srcId="{C1E7DD74-38F8-426B-837C-EE14F40355D3}" destId="{3F2665C0-113E-4FD6-A27F-491FFC3A8937}" srcOrd="5" destOrd="0" presId="urn:microsoft.com/office/officeart/2005/8/layout/radial1"/>
    <dgm:cxn modelId="{0B90F562-6384-466E-8129-80128FD2697A}" type="presParOf" srcId="{3F2665C0-113E-4FD6-A27F-491FFC3A8937}" destId="{F35FC99B-B5ED-4DC5-BFD2-135D176EC43A}" srcOrd="0" destOrd="0" presId="urn:microsoft.com/office/officeart/2005/8/layout/radial1"/>
    <dgm:cxn modelId="{5B1B5ABB-AB1F-4CE7-AA81-A1C394B65616}" type="presParOf" srcId="{C1E7DD74-38F8-426B-837C-EE14F40355D3}" destId="{13E8C83B-CA81-42AA-9EDD-71B439BFA931}" srcOrd="6" destOrd="0" presId="urn:microsoft.com/office/officeart/2005/8/layout/radial1"/>
    <dgm:cxn modelId="{224D8FA4-8B88-462F-94CD-232BF9E09021}" type="presParOf" srcId="{C1E7DD74-38F8-426B-837C-EE14F40355D3}" destId="{08C69097-9CB9-4A0D-8ABB-2099426E1E50}" srcOrd="7" destOrd="0" presId="urn:microsoft.com/office/officeart/2005/8/layout/radial1"/>
    <dgm:cxn modelId="{9AF1C249-EBCE-43DA-844F-10303F2DCA95}" type="presParOf" srcId="{08C69097-9CB9-4A0D-8ABB-2099426E1E50}" destId="{FF45537F-1AA3-4D09-86FC-9895296A3F78}" srcOrd="0" destOrd="0" presId="urn:microsoft.com/office/officeart/2005/8/layout/radial1"/>
    <dgm:cxn modelId="{A12E4ACA-657B-4C4B-9F21-93F92472FC3C}" type="presParOf" srcId="{C1E7DD74-38F8-426B-837C-EE14F40355D3}" destId="{1DE68EA0-5925-40B7-AB6E-19DC1B2C6602}" srcOrd="8" destOrd="0" presId="urn:microsoft.com/office/officeart/2005/8/layout/radial1"/>
    <dgm:cxn modelId="{F18DEDD3-BC34-43C1-92D3-094D254C4393}" type="presParOf" srcId="{C1E7DD74-38F8-426B-837C-EE14F40355D3}" destId="{DA01C668-3126-4455-BC5E-7962BDE8C439}" srcOrd="9" destOrd="0" presId="urn:microsoft.com/office/officeart/2005/8/layout/radial1"/>
    <dgm:cxn modelId="{DFD2B16D-85C7-4A7D-AFC1-26EAB2A7A9BA}" type="presParOf" srcId="{DA01C668-3126-4455-BC5E-7962BDE8C439}" destId="{B6849685-6C02-4816-AA2B-A162A7C9C469}" srcOrd="0" destOrd="0" presId="urn:microsoft.com/office/officeart/2005/8/layout/radial1"/>
    <dgm:cxn modelId="{352CB449-7277-4462-957C-7416CC10A9CA}" type="presParOf" srcId="{C1E7DD74-38F8-426B-837C-EE14F40355D3}" destId="{C4C8C254-319B-4505-BB51-0778F7DF6FCF}" srcOrd="10" destOrd="0" presId="urn:microsoft.com/office/officeart/2005/8/layout/radial1"/>
    <dgm:cxn modelId="{C0AAA270-B006-475B-A458-1D512947BEA1}" type="presParOf" srcId="{C1E7DD74-38F8-426B-837C-EE14F40355D3}" destId="{15663B56-BAA2-4DAC-AE97-BA86D85C29A7}" srcOrd="11" destOrd="0" presId="urn:microsoft.com/office/officeart/2005/8/layout/radial1"/>
    <dgm:cxn modelId="{E70B8528-28FF-409B-A26D-33D24FECC2DE}" type="presParOf" srcId="{15663B56-BAA2-4DAC-AE97-BA86D85C29A7}" destId="{8C898C85-56CA-4880-AF88-8BEE596977B0}" srcOrd="0" destOrd="0" presId="urn:microsoft.com/office/officeart/2005/8/layout/radial1"/>
    <dgm:cxn modelId="{FF56D0F4-D22B-42C4-92E5-A1A24128D332}" type="presParOf" srcId="{C1E7DD74-38F8-426B-837C-EE14F40355D3}" destId="{2FDF8CE1-86AD-4596-A42D-05E6B1576970}" srcOrd="12" destOrd="0" presId="urn:microsoft.com/office/officeart/2005/8/layout/radial1"/>
    <dgm:cxn modelId="{7452280A-E439-46C9-BB85-591B21B79F73}" type="presParOf" srcId="{C1E7DD74-38F8-426B-837C-EE14F40355D3}" destId="{EAA7E69C-8C34-420A-86E8-9DB033836AC6}" srcOrd="13" destOrd="0" presId="urn:microsoft.com/office/officeart/2005/8/layout/radial1"/>
    <dgm:cxn modelId="{A0C5E2BE-B6A5-40DB-A91D-2BF3364311DA}" type="presParOf" srcId="{EAA7E69C-8C34-420A-86E8-9DB033836AC6}" destId="{1A67CF2D-26C8-4194-8A5F-1AA4E6AB765B}" srcOrd="0" destOrd="0" presId="urn:microsoft.com/office/officeart/2005/8/layout/radial1"/>
    <dgm:cxn modelId="{45FF7651-35A9-4792-9B5A-657D97AD986B}" type="presParOf" srcId="{C1E7DD74-38F8-426B-837C-EE14F40355D3}" destId="{F02B476F-8F32-4B7C-9FD5-08E2A83C4FD5}" srcOrd="14" destOrd="0" presId="urn:microsoft.com/office/officeart/2005/8/layout/radial1"/>
    <dgm:cxn modelId="{79CC6FDC-4931-41BE-922A-EA8D5B07E631}" type="presParOf" srcId="{C1E7DD74-38F8-426B-837C-EE14F40355D3}" destId="{FBFFD1D1-6302-400E-AD7C-9431E6092EDA}" srcOrd="15" destOrd="0" presId="urn:microsoft.com/office/officeart/2005/8/layout/radial1"/>
    <dgm:cxn modelId="{364AF5B1-D231-438F-A83D-3772CCBF44B4}" type="presParOf" srcId="{FBFFD1D1-6302-400E-AD7C-9431E6092EDA}" destId="{A0D4DCDA-4636-41E1-A446-8964A1F86AB8}" srcOrd="0" destOrd="0" presId="urn:microsoft.com/office/officeart/2005/8/layout/radial1"/>
    <dgm:cxn modelId="{AE1A9360-A211-4B39-86C6-4BDBFA46FC62}" type="presParOf" srcId="{C1E7DD74-38F8-426B-837C-EE14F40355D3}" destId="{0E0A2CBC-A1AE-42A4-8583-C385CE4D7BFC}" srcOrd="16" destOrd="0" presId="urn:microsoft.com/office/officeart/2005/8/layout/radial1"/>
    <dgm:cxn modelId="{A6FFB8B9-468E-49FE-85B6-6FB354A9B0C4}" type="presParOf" srcId="{C1E7DD74-38F8-426B-837C-EE14F40355D3}" destId="{7AF44EE0-B9A3-4633-A428-D1B5413781B2}" srcOrd="17" destOrd="0" presId="urn:microsoft.com/office/officeart/2005/8/layout/radial1"/>
    <dgm:cxn modelId="{AE6BF235-A39D-40AF-B6E6-99C564DEB36B}" type="presParOf" srcId="{7AF44EE0-B9A3-4633-A428-D1B5413781B2}" destId="{5B1918DA-5C41-4CCD-A2F3-91D0A7ED2AE2}" srcOrd="0" destOrd="0" presId="urn:microsoft.com/office/officeart/2005/8/layout/radial1"/>
    <dgm:cxn modelId="{40276F07-ADE2-43A8-A88A-0ACB270AEABE}" type="presParOf" srcId="{C1E7DD74-38F8-426B-837C-EE14F40355D3}" destId="{FCDFD382-7874-4943-B02F-75F9F30F075F}" srcOrd="18" destOrd="0" presId="urn:microsoft.com/office/officeart/2005/8/layout/radial1"/>
    <dgm:cxn modelId="{0595589E-3C6B-4480-BA08-6F134F3F5116}" type="presParOf" srcId="{C1E7DD74-38F8-426B-837C-EE14F40355D3}" destId="{02207EA5-1213-439C-9ADE-C6826B3F3D17}" srcOrd="19" destOrd="0" presId="urn:microsoft.com/office/officeart/2005/8/layout/radial1"/>
    <dgm:cxn modelId="{6C5C057E-823B-47B5-B271-67CD6FA3AF41}" type="presParOf" srcId="{02207EA5-1213-439C-9ADE-C6826B3F3D17}" destId="{7039D6B0-46D8-4550-ABA2-84F06A224A7C}" srcOrd="0" destOrd="0" presId="urn:microsoft.com/office/officeart/2005/8/layout/radial1"/>
    <dgm:cxn modelId="{5F954A99-4242-4ABB-94A5-0BC36883BC28}" type="presParOf" srcId="{C1E7DD74-38F8-426B-837C-EE14F40355D3}" destId="{851387E9-0437-4E3C-9CC5-DC07954E8DBF}" srcOrd="20" destOrd="0" presId="urn:microsoft.com/office/officeart/2005/8/layout/radial1"/>
    <dgm:cxn modelId="{C5EF80A8-DD84-4AD1-91CB-66A53C0D1ED3}" type="presParOf" srcId="{C1E7DD74-38F8-426B-837C-EE14F40355D3}" destId="{AAB0914B-9BB4-4701-8CB5-788956596AB9}" srcOrd="21" destOrd="0" presId="urn:microsoft.com/office/officeart/2005/8/layout/radial1"/>
    <dgm:cxn modelId="{BF4DE0EF-0EA9-40E7-A24A-9088C6F7F894}" type="presParOf" srcId="{AAB0914B-9BB4-4701-8CB5-788956596AB9}" destId="{302520DD-186D-4771-8287-16FC14169877}" srcOrd="0" destOrd="0" presId="urn:microsoft.com/office/officeart/2005/8/layout/radial1"/>
    <dgm:cxn modelId="{29E62119-76AB-42FC-A890-2E630BE47FB8}" type="presParOf" srcId="{C1E7DD74-38F8-426B-837C-EE14F40355D3}" destId="{047089F0-D67D-46DE-A550-D123C98D3F63}" srcOrd="22" destOrd="0" presId="urn:microsoft.com/office/officeart/2005/8/layout/radial1"/>
    <dgm:cxn modelId="{70B69FF6-48FB-4EE2-816F-67452CD85E26}" type="presParOf" srcId="{C1E7DD74-38F8-426B-837C-EE14F40355D3}" destId="{6D9D34FD-2A69-42DD-B73A-DDD7A2C7C16D}" srcOrd="23" destOrd="0" presId="urn:microsoft.com/office/officeart/2005/8/layout/radial1"/>
    <dgm:cxn modelId="{B7E69575-A987-4FB4-A6FE-94852EC31FA8}" type="presParOf" srcId="{6D9D34FD-2A69-42DD-B73A-DDD7A2C7C16D}" destId="{766AE237-F7BB-4EF0-97E9-AB357510873D}" srcOrd="0" destOrd="0" presId="urn:microsoft.com/office/officeart/2005/8/layout/radial1"/>
    <dgm:cxn modelId="{28305AF5-6D89-4945-99F1-623D4C3F670F}" type="presParOf" srcId="{C1E7DD74-38F8-426B-837C-EE14F40355D3}" destId="{ED85B10D-D4E2-4646-BC9E-3385BE0C329C}"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C6906-66F1-4F31-8997-336457878FF6}"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C40B578D-8D15-4F02-A49D-C7452A93DB28}">
      <dgm:prSet phldrT="[Text]"/>
      <dgm:spPr>
        <a:solidFill>
          <a:srgbClr val="F52F4B"/>
        </a:solidFill>
      </dgm:spPr>
      <dgm:t>
        <a:bodyPr/>
        <a:lstStyle/>
        <a:p>
          <a:r>
            <a:rPr lang="en-GB" b="0" dirty="0" smtClean="0"/>
            <a:t>(Un)personalised learning</a:t>
          </a:r>
          <a:endParaRPr lang="en-US" b="0" dirty="0"/>
        </a:p>
      </dgm:t>
    </dgm:pt>
    <dgm:pt modelId="{2595D66D-72D2-4253-9B0A-9196052F701B}" type="parTrans" cxnId="{0D1D84D4-55CB-4760-A2BA-8AAFE683CEEB}">
      <dgm:prSet/>
      <dgm:spPr/>
      <dgm:t>
        <a:bodyPr/>
        <a:lstStyle/>
        <a:p>
          <a:endParaRPr lang="en-US"/>
        </a:p>
      </dgm:t>
    </dgm:pt>
    <dgm:pt modelId="{07396AD9-38A6-4A1A-A6BA-7B7CB258A534}" type="sibTrans" cxnId="{0D1D84D4-55CB-4760-A2BA-8AAFE683CEEB}">
      <dgm:prSet/>
      <dgm:spPr/>
      <dgm:t>
        <a:bodyPr/>
        <a:lstStyle/>
        <a:p>
          <a:endParaRPr lang="en-US"/>
        </a:p>
      </dgm:t>
    </dgm:pt>
    <dgm:pt modelId="{D7722EF7-0D26-4F90-BE70-AF300D077758}">
      <dgm:prSet phldrT="[Text]"/>
      <dgm:spPr>
        <a:solidFill>
          <a:srgbClr val="F52F4B"/>
        </a:solidFill>
      </dgm:spPr>
      <dgm:t>
        <a:bodyPr/>
        <a:lstStyle/>
        <a:p>
          <a:r>
            <a:rPr lang="en-GB" b="0" dirty="0" smtClean="0"/>
            <a:t>Just diagnostic testing</a:t>
          </a:r>
          <a:endParaRPr lang="en-US" b="0" dirty="0"/>
        </a:p>
      </dgm:t>
    </dgm:pt>
    <dgm:pt modelId="{035C5BC8-E975-41CA-8F48-B09F89C51512}" type="parTrans" cxnId="{49CC75AA-99F7-45D7-B5B4-900464BDA82F}">
      <dgm:prSet/>
      <dgm:spPr/>
      <dgm:t>
        <a:bodyPr/>
        <a:lstStyle/>
        <a:p>
          <a:endParaRPr lang="en-US"/>
        </a:p>
      </dgm:t>
    </dgm:pt>
    <dgm:pt modelId="{9555B995-EC54-4AB5-8560-7963959BCD76}" type="sibTrans" cxnId="{49CC75AA-99F7-45D7-B5B4-900464BDA82F}">
      <dgm:prSet/>
      <dgm:spPr/>
      <dgm:t>
        <a:bodyPr/>
        <a:lstStyle/>
        <a:p>
          <a:endParaRPr lang="en-US"/>
        </a:p>
      </dgm:t>
    </dgm:pt>
    <dgm:pt modelId="{2EBA480F-CB2E-4CF7-8D30-9CABB6566257}">
      <dgm:prSet phldrT="[Text]"/>
      <dgm:spPr>
        <a:solidFill>
          <a:srgbClr val="F52F4B"/>
        </a:solidFill>
      </dgm:spPr>
      <dgm:t>
        <a:bodyPr/>
        <a:lstStyle/>
        <a:p>
          <a:r>
            <a:rPr lang="en-GB" b="0" dirty="0" smtClean="0"/>
            <a:t>Traditional teaching</a:t>
          </a:r>
        </a:p>
      </dgm:t>
    </dgm:pt>
    <dgm:pt modelId="{9F52DB2C-FA01-4A88-937B-00A9FB4FB49C}" type="parTrans" cxnId="{2E57FE4E-FF10-4D00-BB9E-9D17C23AEE44}">
      <dgm:prSet/>
      <dgm:spPr/>
      <dgm:t>
        <a:bodyPr/>
        <a:lstStyle/>
        <a:p>
          <a:endParaRPr lang="en-US"/>
        </a:p>
      </dgm:t>
    </dgm:pt>
    <dgm:pt modelId="{E6242AD1-0220-4504-9078-10450E2F88C6}" type="sibTrans" cxnId="{2E57FE4E-FF10-4D00-BB9E-9D17C23AEE44}">
      <dgm:prSet/>
      <dgm:spPr/>
      <dgm:t>
        <a:bodyPr/>
        <a:lstStyle/>
        <a:p>
          <a:endParaRPr lang="en-US"/>
        </a:p>
      </dgm:t>
    </dgm:pt>
    <dgm:pt modelId="{0ADAED96-14EC-4E90-831D-57CF5E72B27E}">
      <dgm:prSet phldrT="[Text]"/>
      <dgm:spPr>
        <a:solidFill>
          <a:srgbClr val="F52F4B"/>
        </a:solidFill>
      </dgm:spPr>
      <dgm:t>
        <a:bodyPr/>
        <a:lstStyle/>
        <a:p>
          <a:r>
            <a:rPr lang="en-GB" b="0" dirty="0" smtClean="0"/>
            <a:t>Vocal pupils going off on their own  tangents</a:t>
          </a:r>
          <a:endParaRPr lang="en-US" b="0" dirty="0"/>
        </a:p>
      </dgm:t>
    </dgm:pt>
    <dgm:pt modelId="{1D5544E0-E943-4797-93A6-91A4D9BA5A35}" type="parTrans" cxnId="{AF8A7F96-6CD9-4037-B067-5D02D2593568}">
      <dgm:prSet/>
      <dgm:spPr/>
      <dgm:t>
        <a:bodyPr/>
        <a:lstStyle/>
        <a:p>
          <a:endParaRPr lang="en-US"/>
        </a:p>
      </dgm:t>
    </dgm:pt>
    <dgm:pt modelId="{DD63A9EB-1B31-4114-8B71-CA9858C60726}" type="sibTrans" cxnId="{AF8A7F96-6CD9-4037-B067-5D02D2593568}">
      <dgm:prSet/>
      <dgm:spPr/>
      <dgm:t>
        <a:bodyPr/>
        <a:lstStyle/>
        <a:p>
          <a:endParaRPr lang="en-US"/>
        </a:p>
      </dgm:t>
    </dgm:pt>
    <dgm:pt modelId="{8B3FEF14-D391-4509-A13E-6E14606FE585}">
      <dgm:prSet phldrT="[Text]"/>
      <dgm:spPr>
        <a:solidFill>
          <a:srgbClr val="F52F4B"/>
        </a:solidFill>
      </dgm:spPr>
      <dgm:t>
        <a:bodyPr/>
        <a:lstStyle/>
        <a:p>
          <a:r>
            <a:rPr lang="en-GB" b="0" dirty="0" smtClean="0"/>
            <a:t>Passive</a:t>
          </a:r>
          <a:endParaRPr lang="en-US" b="0" dirty="0"/>
        </a:p>
      </dgm:t>
    </dgm:pt>
    <dgm:pt modelId="{612ED627-9A7B-4E56-83D1-D76952F25E1D}" type="parTrans" cxnId="{C8603A6A-B3FB-4DD7-99B4-43E04592285A}">
      <dgm:prSet/>
      <dgm:spPr/>
      <dgm:t>
        <a:bodyPr/>
        <a:lstStyle/>
        <a:p>
          <a:endParaRPr lang="en-US"/>
        </a:p>
      </dgm:t>
    </dgm:pt>
    <dgm:pt modelId="{B44E6248-3C17-4B9E-AD81-A07F81D43FA1}" type="sibTrans" cxnId="{C8603A6A-B3FB-4DD7-99B4-43E04592285A}">
      <dgm:prSet/>
      <dgm:spPr/>
      <dgm:t>
        <a:bodyPr/>
        <a:lstStyle/>
        <a:p>
          <a:endParaRPr lang="en-US"/>
        </a:p>
      </dgm:t>
    </dgm:pt>
    <dgm:pt modelId="{371CFCFA-C407-4D84-8561-4390705AA8BF}">
      <dgm:prSet phldrT="[Text]"/>
      <dgm:spPr>
        <a:solidFill>
          <a:srgbClr val="F52F4B"/>
        </a:solidFill>
      </dgm:spPr>
      <dgm:t>
        <a:bodyPr/>
        <a:lstStyle/>
        <a:p>
          <a:r>
            <a:rPr lang="en-US" b="0" dirty="0" smtClean="0"/>
            <a:t>Fixed place</a:t>
          </a:r>
          <a:endParaRPr lang="en-US" b="0" dirty="0"/>
        </a:p>
      </dgm:t>
    </dgm:pt>
    <dgm:pt modelId="{8AFE7B59-31BA-466F-A416-AEEEF4B579B1}" type="parTrans" cxnId="{F2F79458-213E-41D3-BD8E-507AF5CBBCCE}">
      <dgm:prSet/>
      <dgm:spPr/>
      <dgm:t>
        <a:bodyPr/>
        <a:lstStyle/>
        <a:p>
          <a:endParaRPr lang="en-US"/>
        </a:p>
      </dgm:t>
    </dgm:pt>
    <dgm:pt modelId="{32903D81-8A03-42C4-9122-0A428950C557}" type="sibTrans" cxnId="{F2F79458-213E-41D3-BD8E-507AF5CBBCCE}">
      <dgm:prSet/>
      <dgm:spPr/>
      <dgm:t>
        <a:bodyPr/>
        <a:lstStyle/>
        <a:p>
          <a:endParaRPr lang="en-US"/>
        </a:p>
      </dgm:t>
    </dgm:pt>
    <dgm:pt modelId="{2F0B750C-1A90-4D0C-9FCE-8F2FC0E3C540}">
      <dgm:prSet phldrT="[Text]"/>
      <dgm:spPr>
        <a:solidFill>
          <a:srgbClr val="F52F4B"/>
        </a:solidFill>
      </dgm:spPr>
      <dgm:t>
        <a:bodyPr/>
        <a:lstStyle/>
        <a:p>
          <a:r>
            <a:rPr lang="en-US" b="0" dirty="0" smtClean="0"/>
            <a:t>Academics in isolation</a:t>
          </a:r>
          <a:endParaRPr lang="en-US" b="0" dirty="0"/>
        </a:p>
      </dgm:t>
    </dgm:pt>
    <dgm:pt modelId="{BAB8C7F5-61F0-4E79-9E56-67C646F9DF03}" type="parTrans" cxnId="{1D18E144-AF48-42C7-97D4-9B56C74D56A0}">
      <dgm:prSet/>
      <dgm:spPr/>
      <dgm:t>
        <a:bodyPr/>
        <a:lstStyle/>
        <a:p>
          <a:endParaRPr lang="en-US"/>
        </a:p>
      </dgm:t>
    </dgm:pt>
    <dgm:pt modelId="{818AFBAD-F22A-4F3D-B6D6-5A1E6E6BEB50}" type="sibTrans" cxnId="{1D18E144-AF48-42C7-97D4-9B56C74D56A0}">
      <dgm:prSet/>
      <dgm:spPr/>
      <dgm:t>
        <a:bodyPr/>
        <a:lstStyle/>
        <a:p>
          <a:endParaRPr lang="en-US"/>
        </a:p>
      </dgm:t>
    </dgm:pt>
    <dgm:pt modelId="{7CD8C7CA-23D7-4235-A206-DCD420F9EA68}">
      <dgm:prSet phldrT="[Text]"/>
      <dgm:spPr>
        <a:solidFill>
          <a:srgbClr val="F52F4B"/>
        </a:solidFill>
      </dgm:spPr>
      <dgm:t>
        <a:bodyPr/>
        <a:lstStyle/>
        <a:p>
          <a:r>
            <a:rPr lang="en-US" b="0" dirty="0" smtClean="0"/>
            <a:t>One-sized fits all instruction</a:t>
          </a:r>
          <a:endParaRPr lang="en-US" b="0" dirty="0"/>
        </a:p>
      </dgm:t>
    </dgm:pt>
    <dgm:pt modelId="{9C9D7B97-F947-4FB6-990F-F69898303C15}" type="parTrans" cxnId="{18530033-46C5-4E77-8905-DA1713542B1A}">
      <dgm:prSet/>
      <dgm:spPr/>
      <dgm:t>
        <a:bodyPr/>
        <a:lstStyle/>
        <a:p>
          <a:endParaRPr lang="en-US"/>
        </a:p>
      </dgm:t>
    </dgm:pt>
    <dgm:pt modelId="{7399FC39-3419-4E0F-A90C-A3AF74803B48}" type="sibTrans" cxnId="{18530033-46C5-4E77-8905-DA1713542B1A}">
      <dgm:prSet/>
      <dgm:spPr/>
      <dgm:t>
        <a:bodyPr/>
        <a:lstStyle/>
        <a:p>
          <a:endParaRPr lang="en-US"/>
        </a:p>
      </dgm:t>
    </dgm:pt>
    <dgm:pt modelId="{127F0E4F-20C7-477C-91AD-B6E597251FD4}">
      <dgm:prSet phldrT="[Text]"/>
      <dgm:spPr>
        <a:solidFill>
          <a:srgbClr val="F52F4B"/>
        </a:solidFill>
      </dgm:spPr>
      <dgm:t>
        <a:bodyPr/>
        <a:lstStyle/>
        <a:p>
          <a:r>
            <a:rPr lang="en-US" b="0" dirty="0" smtClean="0"/>
            <a:t>Static text</a:t>
          </a:r>
          <a:endParaRPr lang="en-US" b="0" dirty="0"/>
        </a:p>
      </dgm:t>
    </dgm:pt>
    <dgm:pt modelId="{C0906DFF-5244-4D03-A25D-E9E05DC69F69}" type="parTrans" cxnId="{426048AF-2E75-47CC-88E1-246315BF266F}">
      <dgm:prSet/>
      <dgm:spPr/>
      <dgm:t>
        <a:bodyPr/>
        <a:lstStyle/>
        <a:p>
          <a:endParaRPr lang="en-US"/>
        </a:p>
      </dgm:t>
    </dgm:pt>
    <dgm:pt modelId="{A940E584-DEAB-46D8-B8E2-40F6E7FC50DB}" type="sibTrans" cxnId="{426048AF-2E75-47CC-88E1-246315BF266F}">
      <dgm:prSet/>
      <dgm:spPr/>
      <dgm:t>
        <a:bodyPr/>
        <a:lstStyle/>
        <a:p>
          <a:endParaRPr lang="en-US"/>
        </a:p>
      </dgm:t>
    </dgm:pt>
    <dgm:pt modelId="{C1E7DD74-38F8-426B-837C-EE14F40355D3}" type="pres">
      <dgm:prSet presAssocID="{1F0C6906-66F1-4F31-8997-336457878FF6}" presName="cycle" presStyleCnt="0">
        <dgm:presLayoutVars>
          <dgm:chMax val="1"/>
          <dgm:dir/>
          <dgm:animLvl val="ctr"/>
          <dgm:resizeHandles val="exact"/>
        </dgm:presLayoutVars>
      </dgm:prSet>
      <dgm:spPr/>
      <dgm:t>
        <a:bodyPr/>
        <a:lstStyle/>
        <a:p>
          <a:endParaRPr lang="en-US"/>
        </a:p>
      </dgm:t>
    </dgm:pt>
    <dgm:pt modelId="{4AFBE99F-B910-4D01-A06D-592CC54C6579}" type="pres">
      <dgm:prSet presAssocID="{C40B578D-8D15-4F02-A49D-C7452A93DB28}" presName="centerShape" presStyleLbl="node0" presStyleIdx="0" presStyleCnt="1" custScaleX="202177" custScaleY="175742" custLinFactNeighborX="-1909" custLinFactNeighborY="1146"/>
      <dgm:spPr/>
      <dgm:t>
        <a:bodyPr/>
        <a:lstStyle/>
        <a:p>
          <a:endParaRPr lang="en-US"/>
        </a:p>
      </dgm:t>
    </dgm:pt>
    <dgm:pt modelId="{B1E1321F-A4A0-4A3B-8420-03F47A329252}" type="pres">
      <dgm:prSet presAssocID="{035C5BC8-E975-41CA-8F48-B09F89C51512}" presName="Name9" presStyleLbl="parChTrans1D2" presStyleIdx="0" presStyleCnt="8"/>
      <dgm:spPr/>
      <dgm:t>
        <a:bodyPr/>
        <a:lstStyle/>
        <a:p>
          <a:endParaRPr lang="en-US"/>
        </a:p>
      </dgm:t>
    </dgm:pt>
    <dgm:pt modelId="{ED2DDDFD-3290-4BA3-890A-3E9DC49360BC}" type="pres">
      <dgm:prSet presAssocID="{035C5BC8-E975-41CA-8F48-B09F89C51512}" presName="connTx" presStyleLbl="parChTrans1D2" presStyleIdx="0" presStyleCnt="8"/>
      <dgm:spPr/>
      <dgm:t>
        <a:bodyPr/>
        <a:lstStyle/>
        <a:p>
          <a:endParaRPr lang="en-US"/>
        </a:p>
      </dgm:t>
    </dgm:pt>
    <dgm:pt modelId="{5DE34A91-3FCF-4F78-9C1B-DA30CA5D7E73}" type="pres">
      <dgm:prSet presAssocID="{D7722EF7-0D26-4F90-BE70-AF300D077758}" presName="node" presStyleLbl="node1" presStyleIdx="0" presStyleCnt="8" custScaleX="124657" custScaleY="85286" custRadScaleRad="112996" custRadScaleInc="-184197">
        <dgm:presLayoutVars>
          <dgm:bulletEnabled val="1"/>
        </dgm:presLayoutVars>
      </dgm:prSet>
      <dgm:spPr/>
      <dgm:t>
        <a:bodyPr/>
        <a:lstStyle/>
        <a:p>
          <a:endParaRPr lang="en-US"/>
        </a:p>
      </dgm:t>
    </dgm:pt>
    <dgm:pt modelId="{0C04B91D-442D-47D6-91DE-07CE69A13ED0}" type="pres">
      <dgm:prSet presAssocID="{9F52DB2C-FA01-4A88-937B-00A9FB4FB49C}" presName="Name9" presStyleLbl="parChTrans1D2" presStyleIdx="1" presStyleCnt="8"/>
      <dgm:spPr/>
      <dgm:t>
        <a:bodyPr/>
        <a:lstStyle/>
        <a:p>
          <a:endParaRPr lang="en-US"/>
        </a:p>
      </dgm:t>
    </dgm:pt>
    <dgm:pt modelId="{B0386AE1-746B-4F9C-A76A-F8DEEC96C0A4}" type="pres">
      <dgm:prSet presAssocID="{9F52DB2C-FA01-4A88-937B-00A9FB4FB49C}" presName="connTx" presStyleLbl="parChTrans1D2" presStyleIdx="1" presStyleCnt="8"/>
      <dgm:spPr/>
      <dgm:t>
        <a:bodyPr/>
        <a:lstStyle/>
        <a:p>
          <a:endParaRPr lang="en-US"/>
        </a:p>
      </dgm:t>
    </dgm:pt>
    <dgm:pt modelId="{467D3C1E-EE21-462F-9736-129CBBB64082}" type="pres">
      <dgm:prSet presAssocID="{2EBA480F-CB2E-4CF7-8D30-9CABB6566257}" presName="node" presStyleLbl="node1" presStyleIdx="1" presStyleCnt="8" custScaleX="164896" custScaleY="120740" custRadScaleRad="180817" custRadScaleInc="126584">
        <dgm:presLayoutVars>
          <dgm:bulletEnabled val="1"/>
        </dgm:presLayoutVars>
      </dgm:prSet>
      <dgm:spPr/>
      <dgm:t>
        <a:bodyPr/>
        <a:lstStyle/>
        <a:p>
          <a:endParaRPr lang="en-US"/>
        </a:p>
      </dgm:t>
    </dgm:pt>
    <dgm:pt modelId="{3F2665C0-113E-4FD6-A27F-491FFC3A8937}" type="pres">
      <dgm:prSet presAssocID="{1D5544E0-E943-4797-93A6-91A4D9BA5A35}" presName="Name9" presStyleLbl="parChTrans1D2" presStyleIdx="2" presStyleCnt="8"/>
      <dgm:spPr/>
      <dgm:t>
        <a:bodyPr/>
        <a:lstStyle/>
        <a:p>
          <a:endParaRPr lang="en-US"/>
        </a:p>
      </dgm:t>
    </dgm:pt>
    <dgm:pt modelId="{F35FC99B-B5ED-4DC5-BFD2-135D176EC43A}" type="pres">
      <dgm:prSet presAssocID="{1D5544E0-E943-4797-93A6-91A4D9BA5A35}" presName="connTx" presStyleLbl="parChTrans1D2" presStyleIdx="2" presStyleCnt="8"/>
      <dgm:spPr/>
      <dgm:t>
        <a:bodyPr/>
        <a:lstStyle/>
        <a:p>
          <a:endParaRPr lang="en-US"/>
        </a:p>
      </dgm:t>
    </dgm:pt>
    <dgm:pt modelId="{13E8C83B-CA81-42AA-9EDD-71B439BFA931}" type="pres">
      <dgm:prSet presAssocID="{0ADAED96-14EC-4E90-831D-57CF5E72B27E}" presName="node" presStyleLbl="node1" presStyleIdx="2" presStyleCnt="8" custScaleX="169617" custScaleY="105944" custRadScaleRad="99162" custRadScaleInc="-278370">
        <dgm:presLayoutVars>
          <dgm:bulletEnabled val="1"/>
        </dgm:presLayoutVars>
      </dgm:prSet>
      <dgm:spPr/>
      <dgm:t>
        <a:bodyPr/>
        <a:lstStyle/>
        <a:p>
          <a:endParaRPr lang="en-US"/>
        </a:p>
      </dgm:t>
    </dgm:pt>
    <dgm:pt modelId="{08C69097-9CB9-4A0D-8ABB-2099426E1E50}" type="pres">
      <dgm:prSet presAssocID="{612ED627-9A7B-4E56-83D1-D76952F25E1D}" presName="Name9" presStyleLbl="parChTrans1D2" presStyleIdx="3" presStyleCnt="8"/>
      <dgm:spPr/>
      <dgm:t>
        <a:bodyPr/>
        <a:lstStyle/>
        <a:p>
          <a:endParaRPr lang="en-US"/>
        </a:p>
      </dgm:t>
    </dgm:pt>
    <dgm:pt modelId="{FF45537F-1AA3-4D09-86FC-9895296A3F78}" type="pres">
      <dgm:prSet presAssocID="{612ED627-9A7B-4E56-83D1-D76952F25E1D}" presName="connTx" presStyleLbl="parChTrans1D2" presStyleIdx="3" presStyleCnt="8"/>
      <dgm:spPr/>
      <dgm:t>
        <a:bodyPr/>
        <a:lstStyle/>
        <a:p>
          <a:endParaRPr lang="en-US"/>
        </a:p>
      </dgm:t>
    </dgm:pt>
    <dgm:pt modelId="{1DE68EA0-5925-40B7-AB6E-19DC1B2C6602}" type="pres">
      <dgm:prSet presAssocID="{8B3FEF14-D391-4509-A13E-6E14606FE585}" presName="node" presStyleLbl="node1" presStyleIdx="3" presStyleCnt="8" custScaleX="105775" custScaleY="70451" custRadScaleRad="145913" custRadScaleInc="-135556">
        <dgm:presLayoutVars>
          <dgm:bulletEnabled val="1"/>
        </dgm:presLayoutVars>
      </dgm:prSet>
      <dgm:spPr/>
      <dgm:t>
        <a:bodyPr/>
        <a:lstStyle/>
        <a:p>
          <a:endParaRPr lang="en-US"/>
        </a:p>
      </dgm:t>
    </dgm:pt>
    <dgm:pt modelId="{B8953344-AD13-4D2F-81DE-429F45E07E82}" type="pres">
      <dgm:prSet presAssocID="{8AFE7B59-31BA-466F-A416-AEEEF4B579B1}" presName="Name9" presStyleLbl="parChTrans1D2" presStyleIdx="4" presStyleCnt="8"/>
      <dgm:spPr/>
      <dgm:t>
        <a:bodyPr/>
        <a:lstStyle/>
        <a:p>
          <a:endParaRPr lang="en-US"/>
        </a:p>
      </dgm:t>
    </dgm:pt>
    <dgm:pt modelId="{618C9181-4F44-48FE-ABBD-591C26BCA678}" type="pres">
      <dgm:prSet presAssocID="{8AFE7B59-31BA-466F-A416-AEEEF4B579B1}" presName="connTx" presStyleLbl="parChTrans1D2" presStyleIdx="4" presStyleCnt="8"/>
      <dgm:spPr/>
      <dgm:t>
        <a:bodyPr/>
        <a:lstStyle/>
        <a:p>
          <a:endParaRPr lang="en-US"/>
        </a:p>
      </dgm:t>
    </dgm:pt>
    <dgm:pt modelId="{A75AD3E6-8671-4895-AC6A-17FBF925C887}" type="pres">
      <dgm:prSet presAssocID="{371CFCFA-C407-4D84-8561-4390705AA8BF}" presName="node" presStyleLbl="node1" presStyleIdx="4" presStyleCnt="8" custRadScaleRad="119183" custRadScaleInc="-176383">
        <dgm:presLayoutVars>
          <dgm:bulletEnabled val="1"/>
        </dgm:presLayoutVars>
      </dgm:prSet>
      <dgm:spPr/>
      <dgm:t>
        <a:bodyPr/>
        <a:lstStyle/>
        <a:p>
          <a:endParaRPr lang="en-US"/>
        </a:p>
      </dgm:t>
    </dgm:pt>
    <dgm:pt modelId="{313DD202-D520-47FF-B44F-FBD9E6A79C6B}" type="pres">
      <dgm:prSet presAssocID="{BAB8C7F5-61F0-4E79-9E56-67C646F9DF03}" presName="Name9" presStyleLbl="parChTrans1D2" presStyleIdx="5" presStyleCnt="8"/>
      <dgm:spPr/>
      <dgm:t>
        <a:bodyPr/>
        <a:lstStyle/>
        <a:p>
          <a:endParaRPr lang="en-US"/>
        </a:p>
      </dgm:t>
    </dgm:pt>
    <dgm:pt modelId="{B0F9AF8B-883F-4872-B4E4-65BD62C857C5}" type="pres">
      <dgm:prSet presAssocID="{BAB8C7F5-61F0-4E79-9E56-67C646F9DF03}" presName="connTx" presStyleLbl="parChTrans1D2" presStyleIdx="5" presStyleCnt="8"/>
      <dgm:spPr/>
      <dgm:t>
        <a:bodyPr/>
        <a:lstStyle/>
        <a:p>
          <a:endParaRPr lang="en-US"/>
        </a:p>
      </dgm:t>
    </dgm:pt>
    <dgm:pt modelId="{4BF4BF5D-D7D7-4684-B866-5F38F7EF3340}" type="pres">
      <dgm:prSet presAssocID="{2F0B750C-1A90-4D0C-9FCE-8F2FC0E3C540}" presName="node" presStyleLbl="node1" presStyleIdx="5" presStyleCnt="8" custRadScaleRad="107465" custRadScaleInc="-54898">
        <dgm:presLayoutVars>
          <dgm:bulletEnabled val="1"/>
        </dgm:presLayoutVars>
      </dgm:prSet>
      <dgm:spPr/>
      <dgm:t>
        <a:bodyPr/>
        <a:lstStyle/>
        <a:p>
          <a:endParaRPr lang="en-US"/>
        </a:p>
      </dgm:t>
    </dgm:pt>
    <dgm:pt modelId="{AA99633A-0A23-4409-9527-F37728D57360}" type="pres">
      <dgm:prSet presAssocID="{9C9D7B97-F947-4FB6-990F-F69898303C15}" presName="Name9" presStyleLbl="parChTrans1D2" presStyleIdx="6" presStyleCnt="8"/>
      <dgm:spPr/>
      <dgm:t>
        <a:bodyPr/>
        <a:lstStyle/>
        <a:p>
          <a:endParaRPr lang="en-US"/>
        </a:p>
      </dgm:t>
    </dgm:pt>
    <dgm:pt modelId="{9FF6C5B0-C4BC-4F95-8279-0612026589C6}" type="pres">
      <dgm:prSet presAssocID="{9C9D7B97-F947-4FB6-990F-F69898303C15}" presName="connTx" presStyleLbl="parChTrans1D2" presStyleIdx="6" presStyleCnt="8"/>
      <dgm:spPr/>
      <dgm:t>
        <a:bodyPr/>
        <a:lstStyle/>
        <a:p>
          <a:endParaRPr lang="en-US"/>
        </a:p>
      </dgm:t>
    </dgm:pt>
    <dgm:pt modelId="{354EF2FA-04C1-457C-9775-CAB28FC4ADE8}" type="pres">
      <dgm:prSet presAssocID="{7CD8C7CA-23D7-4235-A206-DCD420F9EA68}" presName="node" presStyleLbl="node1" presStyleIdx="6" presStyleCnt="8" custScaleX="125140" custScaleY="132001" custRadScaleRad="194452" custRadScaleInc="-71806">
        <dgm:presLayoutVars>
          <dgm:bulletEnabled val="1"/>
        </dgm:presLayoutVars>
      </dgm:prSet>
      <dgm:spPr/>
      <dgm:t>
        <a:bodyPr/>
        <a:lstStyle/>
        <a:p>
          <a:endParaRPr lang="en-US"/>
        </a:p>
      </dgm:t>
    </dgm:pt>
    <dgm:pt modelId="{EFEA3215-327C-49E7-A6DB-B75F13172C2E}" type="pres">
      <dgm:prSet presAssocID="{C0906DFF-5244-4D03-A25D-E9E05DC69F69}" presName="Name9" presStyleLbl="parChTrans1D2" presStyleIdx="7" presStyleCnt="8"/>
      <dgm:spPr/>
      <dgm:t>
        <a:bodyPr/>
        <a:lstStyle/>
        <a:p>
          <a:endParaRPr lang="en-US"/>
        </a:p>
      </dgm:t>
    </dgm:pt>
    <dgm:pt modelId="{757D9CE8-F726-4C38-9B2E-00C486E0F007}" type="pres">
      <dgm:prSet presAssocID="{C0906DFF-5244-4D03-A25D-E9E05DC69F69}" presName="connTx" presStyleLbl="parChTrans1D2" presStyleIdx="7" presStyleCnt="8"/>
      <dgm:spPr/>
      <dgm:t>
        <a:bodyPr/>
        <a:lstStyle/>
        <a:p>
          <a:endParaRPr lang="en-US"/>
        </a:p>
      </dgm:t>
    </dgm:pt>
    <dgm:pt modelId="{079ABF29-B572-4E94-AAEA-AD96A293E9E7}" type="pres">
      <dgm:prSet presAssocID="{127F0E4F-20C7-477C-91AD-B6E597251FD4}" presName="node" presStyleLbl="node1" presStyleIdx="7" presStyleCnt="8" custRadScaleRad="176658" custRadScaleInc="-123957">
        <dgm:presLayoutVars>
          <dgm:bulletEnabled val="1"/>
        </dgm:presLayoutVars>
      </dgm:prSet>
      <dgm:spPr/>
      <dgm:t>
        <a:bodyPr/>
        <a:lstStyle/>
        <a:p>
          <a:endParaRPr lang="en-US"/>
        </a:p>
      </dgm:t>
    </dgm:pt>
  </dgm:ptLst>
  <dgm:cxnLst>
    <dgm:cxn modelId="{F2F79458-213E-41D3-BD8E-507AF5CBBCCE}" srcId="{C40B578D-8D15-4F02-A49D-C7452A93DB28}" destId="{371CFCFA-C407-4D84-8561-4390705AA8BF}" srcOrd="4" destOrd="0" parTransId="{8AFE7B59-31BA-466F-A416-AEEEF4B579B1}" sibTransId="{32903D81-8A03-42C4-9122-0A428950C557}"/>
    <dgm:cxn modelId="{E98A4F8E-ADB8-48D8-9BA3-F00638F95A70}" type="presOf" srcId="{2EBA480F-CB2E-4CF7-8D30-9CABB6566257}" destId="{467D3C1E-EE21-462F-9736-129CBBB64082}" srcOrd="0" destOrd="0" presId="urn:microsoft.com/office/officeart/2005/8/layout/radial1"/>
    <dgm:cxn modelId="{5CDAE7C5-A643-4AC4-9C0F-A38864CE9E74}" type="presOf" srcId="{C0906DFF-5244-4D03-A25D-E9E05DC69F69}" destId="{EFEA3215-327C-49E7-A6DB-B75F13172C2E}" srcOrd="0" destOrd="0" presId="urn:microsoft.com/office/officeart/2005/8/layout/radial1"/>
    <dgm:cxn modelId="{426048AF-2E75-47CC-88E1-246315BF266F}" srcId="{C40B578D-8D15-4F02-A49D-C7452A93DB28}" destId="{127F0E4F-20C7-477C-91AD-B6E597251FD4}" srcOrd="7" destOrd="0" parTransId="{C0906DFF-5244-4D03-A25D-E9E05DC69F69}" sibTransId="{A940E584-DEAB-46D8-B8E2-40F6E7FC50DB}"/>
    <dgm:cxn modelId="{C8603A6A-B3FB-4DD7-99B4-43E04592285A}" srcId="{C40B578D-8D15-4F02-A49D-C7452A93DB28}" destId="{8B3FEF14-D391-4509-A13E-6E14606FE585}" srcOrd="3" destOrd="0" parTransId="{612ED627-9A7B-4E56-83D1-D76952F25E1D}" sibTransId="{B44E6248-3C17-4B9E-AD81-A07F81D43FA1}"/>
    <dgm:cxn modelId="{878ADBA6-617F-47D6-8181-C7787202AB9A}" type="presOf" srcId="{9C9D7B97-F947-4FB6-990F-F69898303C15}" destId="{9FF6C5B0-C4BC-4F95-8279-0612026589C6}" srcOrd="1" destOrd="0" presId="urn:microsoft.com/office/officeart/2005/8/layout/radial1"/>
    <dgm:cxn modelId="{5A974E8A-E893-464F-98CC-5D40C1E78AA3}" type="presOf" srcId="{D7722EF7-0D26-4F90-BE70-AF300D077758}" destId="{5DE34A91-3FCF-4F78-9C1B-DA30CA5D7E73}" srcOrd="0" destOrd="0" presId="urn:microsoft.com/office/officeart/2005/8/layout/radial1"/>
    <dgm:cxn modelId="{CF0D4CF3-247A-4308-B0E1-764A8E90A575}" type="presOf" srcId="{1D5544E0-E943-4797-93A6-91A4D9BA5A35}" destId="{3F2665C0-113E-4FD6-A27F-491FFC3A8937}" srcOrd="0" destOrd="0" presId="urn:microsoft.com/office/officeart/2005/8/layout/radial1"/>
    <dgm:cxn modelId="{659B6BA1-4179-487B-AB4D-D7C2C6EC6442}" type="presOf" srcId="{1D5544E0-E943-4797-93A6-91A4D9BA5A35}" destId="{F35FC99B-B5ED-4DC5-BFD2-135D176EC43A}" srcOrd="1" destOrd="0" presId="urn:microsoft.com/office/officeart/2005/8/layout/radial1"/>
    <dgm:cxn modelId="{43594BE7-2834-42D3-BB85-23239F7C33CD}" type="presOf" srcId="{9F52DB2C-FA01-4A88-937B-00A9FB4FB49C}" destId="{B0386AE1-746B-4F9C-A76A-F8DEEC96C0A4}" srcOrd="1" destOrd="0" presId="urn:microsoft.com/office/officeart/2005/8/layout/radial1"/>
    <dgm:cxn modelId="{2E57FE4E-FF10-4D00-BB9E-9D17C23AEE44}" srcId="{C40B578D-8D15-4F02-A49D-C7452A93DB28}" destId="{2EBA480F-CB2E-4CF7-8D30-9CABB6566257}" srcOrd="1" destOrd="0" parTransId="{9F52DB2C-FA01-4A88-937B-00A9FB4FB49C}" sibTransId="{E6242AD1-0220-4504-9078-10450E2F88C6}"/>
    <dgm:cxn modelId="{57DE3D81-A4A1-4FDD-80F2-63860AC7E6B7}" type="presOf" srcId="{C40B578D-8D15-4F02-A49D-C7452A93DB28}" destId="{4AFBE99F-B910-4D01-A06D-592CC54C6579}" srcOrd="0" destOrd="0" presId="urn:microsoft.com/office/officeart/2005/8/layout/radial1"/>
    <dgm:cxn modelId="{3FA7352C-124F-4AFD-A260-31F835346ED7}" type="presOf" srcId="{371CFCFA-C407-4D84-8561-4390705AA8BF}" destId="{A75AD3E6-8671-4895-AC6A-17FBF925C887}" srcOrd="0" destOrd="0" presId="urn:microsoft.com/office/officeart/2005/8/layout/radial1"/>
    <dgm:cxn modelId="{1ED7DABA-EB3B-4D85-9F43-51DBED8359F6}" type="presOf" srcId="{BAB8C7F5-61F0-4E79-9E56-67C646F9DF03}" destId="{B0F9AF8B-883F-4872-B4E4-65BD62C857C5}" srcOrd="1" destOrd="0" presId="urn:microsoft.com/office/officeart/2005/8/layout/radial1"/>
    <dgm:cxn modelId="{FA29522E-0809-4608-A788-58632A207478}" type="presOf" srcId="{8AFE7B59-31BA-466F-A416-AEEEF4B579B1}" destId="{B8953344-AD13-4D2F-81DE-429F45E07E82}" srcOrd="0" destOrd="0" presId="urn:microsoft.com/office/officeart/2005/8/layout/radial1"/>
    <dgm:cxn modelId="{E225A129-05C1-4988-ADEF-8EFBF4713E09}" type="presOf" srcId="{127F0E4F-20C7-477C-91AD-B6E597251FD4}" destId="{079ABF29-B572-4E94-AAEA-AD96A293E9E7}" srcOrd="0" destOrd="0" presId="urn:microsoft.com/office/officeart/2005/8/layout/radial1"/>
    <dgm:cxn modelId="{1A754184-B270-4E23-986F-2F1EBD0738C9}" type="presOf" srcId="{0ADAED96-14EC-4E90-831D-57CF5E72B27E}" destId="{13E8C83B-CA81-42AA-9EDD-71B439BFA931}" srcOrd="0" destOrd="0" presId="urn:microsoft.com/office/officeart/2005/8/layout/radial1"/>
    <dgm:cxn modelId="{4594DA7F-B1E3-4151-8249-B651ACB53196}" type="presOf" srcId="{612ED627-9A7B-4E56-83D1-D76952F25E1D}" destId="{FF45537F-1AA3-4D09-86FC-9895296A3F78}" srcOrd="1" destOrd="0" presId="urn:microsoft.com/office/officeart/2005/8/layout/radial1"/>
    <dgm:cxn modelId="{49CC75AA-99F7-45D7-B5B4-900464BDA82F}" srcId="{C40B578D-8D15-4F02-A49D-C7452A93DB28}" destId="{D7722EF7-0D26-4F90-BE70-AF300D077758}" srcOrd="0" destOrd="0" parTransId="{035C5BC8-E975-41CA-8F48-B09F89C51512}" sibTransId="{9555B995-EC54-4AB5-8560-7963959BCD76}"/>
    <dgm:cxn modelId="{C4DC75E7-DDFD-43A8-96E1-4306CDB91AB0}" type="presOf" srcId="{7CD8C7CA-23D7-4235-A206-DCD420F9EA68}" destId="{354EF2FA-04C1-457C-9775-CAB28FC4ADE8}" srcOrd="0" destOrd="0" presId="urn:microsoft.com/office/officeart/2005/8/layout/radial1"/>
    <dgm:cxn modelId="{6F9E4870-7E3F-4837-A77F-A52835D32416}" type="presOf" srcId="{8AFE7B59-31BA-466F-A416-AEEEF4B579B1}" destId="{618C9181-4F44-48FE-ABBD-591C26BCA678}" srcOrd="1" destOrd="0" presId="urn:microsoft.com/office/officeart/2005/8/layout/radial1"/>
    <dgm:cxn modelId="{ED0C674D-B745-4F4C-995E-3846B5596537}" type="presOf" srcId="{035C5BC8-E975-41CA-8F48-B09F89C51512}" destId="{B1E1321F-A4A0-4A3B-8420-03F47A329252}" srcOrd="0" destOrd="0" presId="urn:microsoft.com/office/officeart/2005/8/layout/radial1"/>
    <dgm:cxn modelId="{B6816F58-9B42-4482-9B9F-8F345C953620}" type="presOf" srcId="{8B3FEF14-D391-4509-A13E-6E14606FE585}" destId="{1DE68EA0-5925-40B7-AB6E-19DC1B2C6602}" srcOrd="0" destOrd="0" presId="urn:microsoft.com/office/officeart/2005/8/layout/radial1"/>
    <dgm:cxn modelId="{16E3D47C-C97D-47B7-B523-4061E06BDF5E}" type="presOf" srcId="{1F0C6906-66F1-4F31-8997-336457878FF6}" destId="{C1E7DD74-38F8-426B-837C-EE14F40355D3}" srcOrd="0" destOrd="0" presId="urn:microsoft.com/office/officeart/2005/8/layout/radial1"/>
    <dgm:cxn modelId="{286679AE-89A0-4C83-9E2B-61752C84FA5C}" type="presOf" srcId="{2F0B750C-1A90-4D0C-9FCE-8F2FC0E3C540}" destId="{4BF4BF5D-D7D7-4684-B866-5F38F7EF3340}" srcOrd="0" destOrd="0" presId="urn:microsoft.com/office/officeart/2005/8/layout/radial1"/>
    <dgm:cxn modelId="{33953F2D-D469-4B9B-B732-0E95372F805A}" type="presOf" srcId="{C0906DFF-5244-4D03-A25D-E9E05DC69F69}" destId="{757D9CE8-F726-4C38-9B2E-00C486E0F007}" srcOrd="1" destOrd="0" presId="urn:microsoft.com/office/officeart/2005/8/layout/radial1"/>
    <dgm:cxn modelId="{0D1D84D4-55CB-4760-A2BA-8AAFE683CEEB}" srcId="{1F0C6906-66F1-4F31-8997-336457878FF6}" destId="{C40B578D-8D15-4F02-A49D-C7452A93DB28}" srcOrd="0" destOrd="0" parTransId="{2595D66D-72D2-4253-9B0A-9196052F701B}" sibTransId="{07396AD9-38A6-4A1A-A6BA-7B7CB258A534}"/>
    <dgm:cxn modelId="{AF8A7F96-6CD9-4037-B067-5D02D2593568}" srcId="{C40B578D-8D15-4F02-A49D-C7452A93DB28}" destId="{0ADAED96-14EC-4E90-831D-57CF5E72B27E}" srcOrd="2" destOrd="0" parTransId="{1D5544E0-E943-4797-93A6-91A4D9BA5A35}" sibTransId="{DD63A9EB-1B31-4114-8B71-CA9858C60726}"/>
    <dgm:cxn modelId="{6AF0179A-B69C-4F5E-AB51-460E8709904F}" type="presOf" srcId="{9C9D7B97-F947-4FB6-990F-F69898303C15}" destId="{AA99633A-0A23-4409-9527-F37728D57360}" srcOrd="0" destOrd="0" presId="urn:microsoft.com/office/officeart/2005/8/layout/radial1"/>
    <dgm:cxn modelId="{18530033-46C5-4E77-8905-DA1713542B1A}" srcId="{C40B578D-8D15-4F02-A49D-C7452A93DB28}" destId="{7CD8C7CA-23D7-4235-A206-DCD420F9EA68}" srcOrd="6" destOrd="0" parTransId="{9C9D7B97-F947-4FB6-990F-F69898303C15}" sibTransId="{7399FC39-3419-4E0F-A90C-A3AF74803B48}"/>
    <dgm:cxn modelId="{1D18E144-AF48-42C7-97D4-9B56C74D56A0}" srcId="{C40B578D-8D15-4F02-A49D-C7452A93DB28}" destId="{2F0B750C-1A90-4D0C-9FCE-8F2FC0E3C540}" srcOrd="5" destOrd="0" parTransId="{BAB8C7F5-61F0-4E79-9E56-67C646F9DF03}" sibTransId="{818AFBAD-F22A-4F3D-B6D6-5A1E6E6BEB50}"/>
    <dgm:cxn modelId="{0406D401-735C-4315-9183-422A59C31122}" type="presOf" srcId="{612ED627-9A7B-4E56-83D1-D76952F25E1D}" destId="{08C69097-9CB9-4A0D-8ABB-2099426E1E50}" srcOrd="0" destOrd="0" presId="urn:microsoft.com/office/officeart/2005/8/layout/radial1"/>
    <dgm:cxn modelId="{63361BAE-2B3B-4F37-8E6E-F3F5E5540589}" type="presOf" srcId="{BAB8C7F5-61F0-4E79-9E56-67C646F9DF03}" destId="{313DD202-D520-47FF-B44F-FBD9E6A79C6B}" srcOrd="0" destOrd="0" presId="urn:microsoft.com/office/officeart/2005/8/layout/radial1"/>
    <dgm:cxn modelId="{E8F61750-EC8E-4A17-AD8E-FDEAEAC2DC8B}" type="presOf" srcId="{035C5BC8-E975-41CA-8F48-B09F89C51512}" destId="{ED2DDDFD-3290-4BA3-890A-3E9DC49360BC}" srcOrd="1" destOrd="0" presId="urn:microsoft.com/office/officeart/2005/8/layout/radial1"/>
    <dgm:cxn modelId="{CCCB2941-8931-445D-A2E1-6A27CEA4CF11}" type="presOf" srcId="{9F52DB2C-FA01-4A88-937B-00A9FB4FB49C}" destId="{0C04B91D-442D-47D6-91DE-07CE69A13ED0}" srcOrd="0" destOrd="0" presId="urn:microsoft.com/office/officeart/2005/8/layout/radial1"/>
    <dgm:cxn modelId="{5842A0BD-C5EF-470F-A94F-77497AEE6DC8}" type="presParOf" srcId="{C1E7DD74-38F8-426B-837C-EE14F40355D3}" destId="{4AFBE99F-B910-4D01-A06D-592CC54C6579}" srcOrd="0" destOrd="0" presId="urn:microsoft.com/office/officeart/2005/8/layout/radial1"/>
    <dgm:cxn modelId="{AE1A8143-EC76-4995-8963-4B797D1E6B83}" type="presParOf" srcId="{C1E7DD74-38F8-426B-837C-EE14F40355D3}" destId="{B1E1321F-A4A0-4A3B-8420-03F47A329252}" srcOrd="1" destOrd="0" presId="urn:microsoft.com/office/officeart/2005/8/layout/radial1"/>
    <dgm:cxn modelId="{A36BF962-2400-42BA-B129-D9FAAC365967}" type="presParOf" srcId="{B1E1321F-A4A0-4A3B-8420-03F47A329252}" destId="{ED2DDDFD-3290-4BA3-890A-3E9DC49360BC}" srcOrd="0" destOrd="0" presId="urn:microsoft.com/office/officeart/2005/8/layout/radial1"/>
    <dgm:cxn modelId="{4A5DB2F6-40F3-42DD-B69B-4EA6B06B4C3A}" type="presParOf" srcId="{C1E7DD74-38F8-426B-837C-EE14F40355D3}" destId="{5DE34A91-3FCF-4F78-9C1B-DA30CA5D7E73}" srcOrd="2" destOrd="0" presId="urn:microsoft.com/office/officeart/2005/8/layout/radial1"/>
    <dgm:cxn modelId="{7715D8CE-CE3D-4D7B-AA41-3C6079086021}" type="presParOf" srcId="{C1E7DD74-38F8-426B-837C-EE14F40355D3}" destId="{0C04B91D-442D-47D6-91DE-07CE69A13ED0}" srcOrd="3" destOrd="0" presId="urn:microsoft.com/office/officeart/2005/8/layout/radial1"/>
    <dgm:cxn modelId="{A6F9B0BE-974F-4422-AB90-F85FD1708BBA}" type="presParOf" srcId="{0C04B91D-442D-47D6-91DE-07CE69A13ED0}" destId="{B0386AE1-746B-4F9C-A76A-F8DEEC96C0A4}" srcOrd="0" destOrd="0" presId="urn:microsoft.com/office/officeart/2005/8/layout/radial1"/>
    <dgm:cxn modelId="{8EFA8E0C-686C-450F-93CC-C74A147D98C6}" type="presParOf" srcId="{C1E7DD74-38F8-426B-837C-EE14F40355D3}" destId="{467D3C1E-EE21-462F-9736-129CBBB64082}" srcOrd="4" destOrd="0" presId="urn:microsoft.com/office/officeart/2005/8/layout/radial1"/>
    <dgm:cxn modelId="{7D60B7E4-F00D-47CC-BC0B-2D9437CCC797}" type="presParOf" srcId="{C1E7DD74-38F8-426B-837C-EE14F40355D3}" destId="{3F2665C0-113E-4FD6-A27F-491FFC3A8937}" srcOrd="5" destOrd="0" presId="urn:microsoft.com/office/officeart/2005/8/layout/radial1"/>
    <dgm:cxn modelId="{FE1B755D-9967-4B68-A20C-D60C03E3BA77}" type="presParOf" srcId="{3F2665C0-113E-4FD6-A27F-491FFC3A8937}" destId="{F35FC99B-B5ED-4DC5-BFD2-135D176EC43A}" srcOrd="0" destOrd="0" presId="urn:microsoft.com/office/officeart/2005/8/layout/radial1"/>
    <dgm:cxn modelId="{2685BFB8-1411-4B67-8D8F-10595BDDFBE6}" type="presParOf" srcId="{C1E7DD74-38F8-426B-837C-EE14F40355D3}" destId="{13E8C83B-CA81-42AA-9EDD-71B439BFA931}" srcOrd="6" destOrd="0" presId="urn:microsoft.com/office/officeart/2005/8/layout/radial1"/>
    <dgm:cxn modelId="{F67F2B95-E9E2-4E4B-B175-86304E4E4985}" type="presParOf" srcId="{C1E7DD74-38F8-426B-837C-EE14F40355D3}" destId="{08C69097-9CB9-4A0D-8ABB-2099426E1E50}" srcOrd="7" destOrd="0" presId="urn:microsoft.com/office/officeart/2005/8/layout/radial1"/>
    <dgm:cxn modelId="{DFEA3ACE-715A-4332-AABF-32787DEFEF04}" type="presParOf" srcId="{08C69097-9CB9-4A0D-8ABB-2099426E1E50}" destId="{FF45537F-1AA3-4D09-86FC-9895296A3F78}" srcOrd="0" destOrd="0" presId="urn:microsoft.com/office/officeart/2005/8/layout/radial1"/>
    <dgm:cxn modelId="{BD81EA27-B5CB-444D-8017-BEBEFEA60355}" type="presParOf" srcId="{C1E7DD74-38F8-426B-837C-EE14F40355D3}" destId="{1DE68EA0-5925-40B7-AB6E-19DC1B2C6602}" srcOrd="8" destOrd="0" presId="urn:microsoft.com/office/officeart/2005/8/layout/radial1"/>
    <dgm:cxn modelId="{82947DA2-E0B9-46C5-BEA2-31F4001DC3B8}" type="presParOf" srcId="{C1E7DD74-38F8-426B-837C-EE14F40355D3}" destId="{B8953344-AD13-4D2F-81DE-429F45E07E82}" srcOrd="9" destOrd="0" presId="urn:microsoft.com/office/officeart/2005/8/layout/radial1"/>
    <dgm:cxn modelId="{79804033-7774-45C0-9C68-1149AAA6500C}" type="presParOf" srcId="{B8953344-AD13-4D2F-81DE-429F45E07E82}" destId="{618C9181-4F44-48FE-ABBD-591C26BCA678}" srcOrd="0" destOrd="0" presId="urn:microsoft.com/office/officeart/2005/8/layout/radial1"/>
    <dgm:cxn modelId="{27D7DD0B-3AB2-4CE2-BD26-650EDA8758A3}" type="presParOf" srcId="{C1E7DD74-38F8-426B-837C-EE14F40355D3}" destId="{A75AD3E6-8671-4895-AC6A-17FBF925C887}" srcOrd="10" destOrd="0" presId="urn:microsoft.com/office/officeart/2005/8/layout/radial1"/>
    <dgm:cxn modelId="{DBC9085B-88E8-41CE-9167-65539253247E}" type="presParOf" srcId="{C1E7DD74-38F8-426B-837C-EE14F40355D3}" destId="{313DD202-D520-47FF-B44F-FBD9E6A79C6B}" srcOrd="11" destOrd="0" presId="urn:microsoft.com/office/officeart/2005/8/layout/radial1"/>
    <dgm:cxn modelId="{F7F5E340-61B9-4557-B634-4388A88C2D8D}" type="presParOf" srcId="{313DD202-D520-47FF-B44F-FBD9E6A79C6B}" destId="{B0F9AF8B-883F-4872-B4E4-65BD62C857C5}" srcOrd="0" destOrd="0" presId="urn:microsoft.com/office/officeart/2005/8/layout/radial1"/>
    <dgm:cxn modelId="{B3DC9E77-6F3A-45CF-8328-B1375EB36527}" type="presParOf" srcId="{C1E7DD74-38F8-426B-837C-EE14F40355D3}" destId="{4BF4BF5D-D7D7-4684-B866-5F38F7EF3340}" srcOrd="12" destOrd="0" presId="urn:microsoft.com/office/officeart/2005/8/layout/radial1"/>
    <dgm:cxn modelId="{6CC31091-FB65-40EC-A0D3-D35B0A9D68A7}" type="presParOf" srcId="{C1E7DD74-38F8-426B-837C-EE14F40355D3}" destId="{AA99633A-0A23-4409-9527-F37728D57360}" srcOrd="13" destOrd="0" presId="urn:microsoft.com/office/officeart/2005/8/layout/radial1"/>
    <dgm:cxn modelId="{F844E7A2-7BE0-40F2-BA86-31778895E1D1}" type="presParOf" srcId="{AA99633A-0A23-4409-9527-F37728D57360}" destId="{9FF6C5B0-C4BC-4F95-8279-0612026589C6}" srcOrd="0" destOrd="0" presId="urn:microsoft.com/office/officeart/2005/8/layout/radial1"/>
    <dgm:cxn modelId="{6CF8BDA4-88CD-47BE-A6AF-C290FE89100D}" type="presParOf" srcId="{C1E7DD74-38F8-426B-837C-EE14F40355D3}" destId="{354EF2FA-04C1-457C-9775-CAB28FC4ADE8}" srcOrd="14" destOrd="0" presId="urn:microsoft.com/office/officeart/2005/8/layout/radial1"/>
    <dgm:cxn modelId="{B40B41CB-E9D3-457B-BD44-990D31731795}" type="presParOf" srcId="{C1E7DD74-38F8-426B-837C-EE14F40355D3}" destId="{EFEA3215-327C-49E7-A6DB-B75F13172C2E}" srcOrd="15" destOrd="0" presId="urn:microsoft.com/office/officeart/2005/8/layout/radial1"/>
    <dgm:cxn modelId="{4397CE57-CC3D-45CA-85DC-F5CA28D7F0D7}" type="presParOf" srcId="{EFEA3215-327C-49E7-A6DB-B75F13172C2E}" destId="{757D9CE8-F726-4C38-9B2E-00C486E0F007}" srcOrd="0" destOrd="0" presId="urn:microsoft.com/office/officeart/2005/8/layout/radial1"/>
    <dgm:cxn modelId="{CD03E5F2-874A-4BCF-AF76-9F2579FD03A1}" type="presParOf" srcId="{C1E7DD74-38F8-426B-837C-EE14F40355D3}" destId="{079ABF29-B572-4E94-AAEA-AD96A293E9E7}" srcOrd="16"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7EDF2-E605-472E-837A-08494A37CAA7}">
      <dsp:nvSpPr>
        <dsp:cNvPr id="0" name=""/>
        <dsp:cNvSpPr/>
      </dsp:nvSpPr>
      <dsp:spPr>
        <a:xfrm>
          <a:off x="1947068" y="0"/>
          <a:ext cx="4343400" cy="43434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00F70-7E32-47DE-9D63-57DA7E6569AD}">
      <dsp:nvSpPr>
        <dsp:cNvPr id="0" name=""/>
        <dsp:cNvSpPr/>
      </dsp:nvSpPr>
      <dsp:spPr>
        <a:xfrm>
          <a:off x="2229389" y="282321"/>
          <a:ext cx="1737360" cy="173736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Late, Quiet</a:t>
          </a:r>
          <a:endParaRPr lang="en-GB" sz="4100" kern="1200" dirty="0"/>
        </a:p>
      </dsp:txBody>
      <dsp:txXfrm>
        <a:off x="2314200" y="367132"/>
        <a:ext cx="1567738" cy="1567738"/>
      </dsp:txXfrm>
    </dsp:sp>
    <dsp:sp modelId="{3A9A54BB-5F61-4BEE-B0AB-770150209FB2}">
      <dsp:nvSpPr>
        <dsp:cNvPr id="0" name=""/>
        <dsp:cNvSpPr/>
      </dsp:nvSpPr>
      <dsp:spPr>
        <a:xfrm>
          <a:off x="4270787" y="282321"/>
          <a:ext cx="1737360" cy="17373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Late, Noisy</a:t>
          </a:r>
          <a:endParaRPr lang="en-GB" sz="4100" kern="1200" dirty="0"/>
        </a:p>
      </dsp:txBody>
      <dsp:txXfrm>
        <a:off x="4355598" y="367132"/>
        <a:ext cx="1567738" cy="1567738"/>
      </dsp:txXfrm>
    </dsp:sp>
    <dsp:sp modelId="{E706B9B7-8ED8-43E5-9581-BA8AC52A4F06}">
      <dsp:nvSpPr>
        <dsp:cNvPr id="0" name=""/>
        <dsp:cNvSpPr/>
      </dsp:nvSpPr>
      <dsp:spPr>
        <a:xfrm>
          <a:off x="2229389" y="2323719"/>
          <a:ext cx="1737360" cy="173736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Early, Quiet</a:t>
          </a:r>
          <a:endParaRPr lang="en-GB" sz="4100" kern="1200" dirty="0"/>
        </a:p>
      </dsp:txBody>
      <dsp:txXfrm>
        <a:off x="2314200" y="2408530"/>
        <a:ext cx="1567738" cy="1567738"/>
      </dsp:txXfrm>
    </dsp:sp>
    <dsp:sp modelId="{4F7FD71D-EB86-43AA-84CF-BFB116F57064}">
      <dsp:nvSpPr>
        <dsp:cNvPr id="0" name=""/>
        <dsp:cNvSpPr/>
      </dsp:nvSpPr>
      <dsp:spPr>
        <a:xfrm>
          <a:off x="4270787" y="2323719"/>
          <a:ext cx="1737360" cy="173736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Early, Noisy</a:t>
          </a:r>
          <a:endParaRPr lang="en-GB" sz="4100" kern="1200" dirty="0"/>
        </a:p>
      </dsp:txBody>
      <dsp:txXfrm>
        <a:off x="4355598" y="2408530"/>
        <a:ext cx="1567738" cy="1567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E99F-B910-4D01-A06D-592CC54C6579}">
      <dsp:nvSpPr>
        <dsp:cNvPr id="0" name=""/>
        <dsp:cNvSpPr/>
      </dsp:nvSpPr>
      <dsp:spPr>
        <a:xfrm>
          <a:off x="3047084" y="1709428"/>
          <a:ext cx="2730920" cy="133357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smtClean="0"/>
            <a:t>Personalised learning</a:t>
          </a:r>
          <a:endParaRPr lang="en-US" sz="2000" b="0" kern="1200" dirty="0"/>
        </a:p>
      </dsp:txBody>
      <dsp:txXfrm>
        <a:off x="3447018" y="1904726"/>
        <a:ext cx="1931052" cy="942982"/>
      </dsp:txXfrm>
    </dsp:sp>
    <dsp:sp modelId="{B1E1321F-A4A0-4A3B-8420-03F47A329252}">
      <dsp:nvSpPr>
        <dsp:cNvPr id="0" name=""/>
        <dsp:cNvSpPr/>
      </dsp:nvSpPr>
      <dsp:spPr>
        <a:xfrm rot="12869457">
          <a:off x="1790675" y="1256573"/>
          <a:ext cx="2007234" cy="15653"/>
        </a:xfrm>
        <a:custGeom>
          <a:avLst/>
          <a:gdLst/>
          <a:ahLst/>
          <a:cxnLst/>
          <a:rect l="0" t="0" r="0" b="0"/>
          <a:pathLst>
            <a:path>
              <a:moveTo>
                <a:pt x="0" y="7826"/>
              </a:moveTo>
              <a:lnTo>
                <a:pt x="2007234"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b="1" kern="1200"/>
        </a:p>
      </dsp:txBody>
      <dsp:txXfrm rot="10800000">
        <a:off x="2744111" y="1214218"/>
        <a:ext cx="100361" cy="100361"/>
      </dsp:txXfrm>
    </dsp:sp>
    <dsp:sp modelId="{5DE34A91-3FCF-4F78-9C1B-DA30CA5D7E73}">
      <dsp:nvSpPr>
        <dsp:cNvPr id="0" name=""/>
        <dsp:cNvSpPr/>
      </dsp:nvSpPr>
      <dsp:spPr>
        <a:xfrm>
          <a:off x="1065755" y="-9687"/>
          <a:ext cx="1012427" cy="86858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Inclusive</a:t>
          </a:r>
          <a:endParaRPr lang="en-US" sz="1400" b="0" kern="1200" dirty="0"/>
        </a:p>
      </dsp:txBody>
      <dsp:txXfrm>
        <a:off x="1214022" y="117514"/>
        <a:ext cx="715893" cy="614182"/>
      </dsp:txXfrm>
    </dsp:sp>
    <dsp:sp modelId="{0C04B91D-442D-47D6-91DE-07CE69A13ED0}">
      <dsp:nvSpPr>
        <dsp:cNvPr id="0" name=""/>
        <dsp:cNvSpPr/>
      </dsp:nvSpPr>
      <dsp:spPr>
        <a:xfrm rot="72929">
          <a:off x="5776649" y="2403842"/>
          <a:ext cx="613462" cy="15653"/>
        </a:xfrm>
        <a:custGeom>
          <a:avLst/>
          <a:gdLst/>
          <a:ahLst/>
          <a:cxnLst/>
          <a:rect l="0" t="0" r="0" b="0"/>
          <a:pathLst>
            <a:path>
              <a:moveTo>
                <a:pt x="0" y="7826"/>
              </a:moveTo>
              <a:lnTo>
                <a:pt x="613462"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6068043" y="2396332"/>
        <a:ext cx="30673" cy="30673"/>
      </dsp:txXfrm>
    </dsp:sp>
    <dsp:sp modelId="{467D3C1E-EE21-462F-9736-129CBBB64082}">
      <dsp:nvSpPr>
        <dsp:cNvPr id="0" name=""/>
        <dsp:cNvSpPr/>
      </dsp:nvSpPr>
      <dsp:spPr>
        <a:xfrm>
          <a:off x="6389918" y="1954696"/>
          <a:ext cx="998237" cy="94813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A variety of media</a:t>
          </a:r>
          <a:endParaRPr lang="en-US" sz="1400" b="0" kern="1200" dirty="0"/>
        </a:p>
      </dsp:txBody>
      <dsp:txXfrm>
        <a:off x="6536106" y="2093547"/>
        <a:ext cx="705861" cy="670429"/>
      </dsp:txXfrm>
    </dsp:sp>
    <dsp:sp modelId="{3F2665C0-113E-4FD6-A27F-491FFC3A8937}">
      <dsp:nvSpPr>
        <dsp:cNvPr id="0" name=""/>
        <dsp:cNvSpPr/>
      </dsp:nvSpPr>
      <dsp:spPr>
        <a:xfrm rot="19382809">
          <a:off x="5009710" y="1371275"/>
          <a:ext cx="1456608" cy="15653"/>
        </a:xfrm>
        <a:custGeom>
          <a:avLst/>
          <a:gdLst/>
          <a:ahLst/>
          <a:cxnLst/>
          <a:rect l="0" t="0" r="0" b="0"/>
          <a:pathLst>
            <a:path>
              <a:moveTo>
                <a:pt x="0" y="7826"/>
              </a:moveTo>
              <a:lnTo>
                <a:pt x="1456608"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701599" y="1342687"/>
        <a:ext cx="72830" cy="72830"/>
      </dsp:txXfrm>
    </dsp:sp>
    <dsp:sp modelId="{13E8C83B-CA81-42AA-9EDD-71B439BFA931}">
      <dsp:nvSpPr>
        <dsp:cNvPr id="0" name=""/>
        <dsp:cNvSpPr/>
      </dsp:nvSpPr>
      <dsp:spPr>
        <a:xfrm>
          <a:off x="6027633" y="0"/>
          <a:ext cx="1666027" cy="106914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Differentiated/  levelled resources</a:t>
          </a:r>
          <a:endParaRPr lang="en-US" sz="1400" b="0" kern="1200" dirty="0"/>
        </a:p>
      </dsp:txBody>
      <dsp:txXfrm>
        <a:off x="6271617" y="156573"/>
        <a:ext cx="1178059" cy="756003"/>
      </dsp:txXfrm>
    </dsp:sp>
    <dsp:sp modelId="{08C69097-9CB9-4A0D-8ABB-2099426E1E50}">
      <dsp:nvSpPr>
        <dsp:cNvPr id="0" name=""/>
        <dsp:cNvSpPr/>
      </dsp:nvSpPr>
      <dsp:spPr>
        <a:xfrm rot="20691980">
          <a:off x="5574843" y="1802934"/>
          <a:ext cx="1856986" cy="15653"/>
        </a:xfrm>
        <a:custGeom>
          <a:avLst/>
          <a:gdLst/>
          <a:ahLst/>
          <a:cxnLst/>
          <a:rect l="0" t="0" r="0" b="0"/>
          <a:pathLst>
            <a:path>
              <a:moveTo>
                <a:pt x="0" y="7826"/>
              </a:moveTo>
              <a:lnTo>
                <a:pt x="185698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6456912" y="1764336"/>
        <a:ext cx="92849" cy="92849"/>
      </dsp:txXfrm>
    </dsp:sp>
    <dsp:sp modelId="{1DE68EA0-5925-40B7-AB6E-19DC1B2C6602}">
      <dsp:nvSpPr>
        <dsp:cNvPr id="0" name=""/>
        <dsp:cNvSpPr/>
      </dsp:nvSpPr>
      <dsp:spPr>
        <a:xfrm>
          <a:off x="7376439" y="935200"/>
          <a:ext cx="1093690" cy="98306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Tracking progress</a:t>
          </a:r>
          <a:endParaRPr lang="en-US" sz="1400" b="0" kern="1200" dirty="0"/>
        </a:p>
      </dsp:txBody>
      <dsp:txXfrm>
        <a:off x="7536606" y="1079167"/>
        <a:ext cx="773356" cy="695134"/>
      </dsp:txXfrm>
    </dsp:sp>
    <dsp:sp modelId="{DA01C668-3126-4455-BC5E-7962BDE8C439}">
      <dsp:nvSpPr>
        <dsp:cNvPr id="0" name=""/>
        <dsp:cNvSpPr/>
      </dsp:nvSpPr>
      <dsp:spPr>
        <a:xfrm rot="1559383">
          <a:off x="5318555" y="3100877"/>
          <a:ext cx="1192986" cy="15653"/>
        </a:xfrm>
        <a:custGeom>
          <a:avLst/>
          <a:gdLst/>
          <a:ahLst/>
          <a:cxnLst/>
          <a:rect l="0" t="0" r="0" b="0"/>
          <a:pathLst>
            <a:path>
              <a:moveTo>
                <a:pt x="0" y="7826"/>
              </a:moveTo>
              <a:lnTo>
                <a:pt x="119298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85224" y="3078879"/>
        <a:ext cx="59649" cy="59649"/>
      </dsp:txXfrm>
    </dsp:sp>
    <dsp:sp modelId="{C4C8C254-319B-4505-BB51-0778F7DF6FCF}">
      <dsp:nvSpPr>
        <dsp:cNvPr id="0" name=""/>
        <dsp:cNvSpPr/>
      </dsp:nvSpPr>
      <dsp:spPr>
        <a:xfrm>
          <a:off x="6345556" y="3182923"/>
          <a:ext cx="1208455" cy="86044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Different styles</a:t>
          </a:r>
          <a:endParaRPr lang="en-US" sz="1400" b="0" kern="1200" dirty="0"/>
        </a:p>
      </dsp:txBody>
      <dsp:txXfrm>
        <a:off x="6522530" y="3308933"/>
        <a:ext cx="854507" cy="608429"/>
      </dsp:txXfrm>
    </dsp:sp>
    <dsp:sp modelId="{15663B56-BAA2-4DAC-AE97-BA86D85C29A7}">
      <dsp:nvSpPr>
        <dsp:cNvPr id="0" name=""/>
        <dsp:cNvSpPr/>
      </dsp:nvSpPr>
      <dsp:spPr>
        <a:xfrm rot="3606587">
          <a:off x="4668095" y="3206450"/>
          <a:ext cx="452328" cy="15653"/>
        </a:xfrm>
        <a:custGeom>
          <a:avLst/>
          <a:gdLst/>
          <a:ahLst/>
          <a:cxnLst/>
          <a:rect l="0" t="0" r="0" b="0"/>
          <a:pathLst>
            <a:path>
              <a:moveTo>
                <a:pt x="0" y="7826"/>
              </a:moveTo>
              <a:lnTo>
                <a:pt x="452328"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82951" y="3202968"/>
        <a:ext cx="22616" cy="22616"/>
      </dsp:txXfrm>
    </dsp:sp>
    <dsp:sp modelId="{2FDF8CE1-86AD-4596-A42D-05E6B1576970}">
      <dsp:nvSpPr>
        <dsp:cNvPr id="0" name=""/>
        <dsp:cNvSpPr/>
      </dsp:nvSpPr>
      <dsp:spPr>
        <a:xfrm>
          <a:off x="4656041" y="3365198"/>
          <a:ext cx="1210610" cy="97542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Physical activities</a:t>
          </a:r>
          <a:endParaRPr lang="en-US" sz="1400" b="0" kern="1200" dirty="0"/>
        </a:p>
      </dsp:txBody>
      <dsp:txXfrm>
        <a:off x="4833331" y="3508046"/>
        <a:ext cx="856030" cy="689730"/>
      </dsp:txXfrm>
    </dsp:sp>
    <dsp:sp modelId="{EAA7E69C-8C34-420A-86E8-9DB033836AC6}">
      <dsp:nvSpPr>
        <dsp:cNvPr id="0" name=""/>
        <dsp:cNvSpPr/>
      </dsp:nvSpPr>
      <dsp:spPr>
        <a:xfrm rot="6567362">
          <a:off x="3716431" y="3353661"/>
          <a:ext cx="696122" cy="15653"/>
        </a:xfrm>
        <a:custGeom>
          <a:avLst/>
          <a:gdLst/>
          <a:ahLst/>
          <a:cxnLst/>
          <a:rect l="0" t="0" r="0" b="0"/>
          <a:pathLst>
            <a:path>
              <a:moveTo>
                <a:pt x="0" y="7826"/>
              </a:moveTo>
              <a:lnTo>
                <a:pt x="696122"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47090" y="3344085"/>
        <a:ext cx="34806" cy="34806"/>
      </dsp:txXfrm>
    </dsp:sp>
    <dsp:sp modelId="{F02B476F-8F32-4B7C-9FD5-08E2A83C4FD5}">
      <dsp:nvSpPr>
        <dsp:cNvPr id="0" name=""/>
        <dsp:cNvSpPr/>
      </dsp:nvSpPr>
      <dsp:spPr>
        <a:xfrm>
          <a:off x="3442769" y="3668008"/>
          <a:ext cx="758827" cy="75882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Self-paced</a:t>
          </a:r>
          <a:endParaRPr lang="en-US" sz="1400" b="0" kern="1200" dirty="0"/>
        </a:p>
      </dsp:txBody>
      <dsp:txXfrm>
        <a:off x="3553897" y="3779136"/>
        <a:ext cx="536571" cy="536571"/>
      </dsp:txXfrm>
    </dsp:sp>
    <dsp:sp modelId="{FBFFD1D1-6302-400E-AD7C-9431E6092EDA}">
      <dsp:nvSpPr>
        <dsp:cNvPr id="0" name=""/>
        <dsp:cNvSpPr/>
      </dsp:nvSpPr>
      <dsp:spPr>
        <a:xfrm rot="8849908">
          <a:off x="2671183" y="3163068"/>
          <a:ext cx="988083" cy="15653"/>
        </a:xfrm>
        <a:custGeom>
          <a:avLst/>
          <a:gdLst/>
          <a:ahLst/>
          <a:cxnLst/>
          <a:rect l="0" t="0" r="0" b="0"/>
          <a:pathLst>
            <a:path>
              <a:moveTo>
                <a:pt x="0" y="7826"/>
              </a:moveTo>
              <a:lnTo>
                <a:pt x="988083"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0523" y="3146193"/>
        <a:ext cx="49404" cy="49404"/>
      </dsp:txXfrm>
    </dsp:sp>
    <dsp:sp modelId="{0E0A2CBC-A1AE-42A4-8583-C385CE4D7BFC}">
      <dsp:nvSpPr>
        <dsp:cNvPr id="0" name=""/>
        <dsp:cNvSpPr/>
      </dsp:nvSpPr>
      <dsp:spPr>
        <a:xfrm>
          <a:off x="1827910" y="3246602"/>
          <a:ext cx="1015128" cy="90586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e-portfolio</a:t>
          </a:r>
          <a:endParaRPr lang="en-US" sz="1400" b="0" kern="1200" dirty="0"/>
        </a:p>
      </dsp:txBody>
      <dsp:txXfrm>
        <a:off x="1976572" y="3379263"/>
        <a:ext cx="717804" cy="640543"/>
      </dsp:txXfrm>
    </dsp:sp>
    <dsp:sp modelId="{7AF44EE0-B9A3-4633-A428-D1B5413781B2}">
      <dsp:nvSpPr>
        <dsp:cNvPr id="0" name=""/>
        <dsp:cNvSpPr/>
      </dsp:nvSpPr>
      <dsp:spPr>
        <a:xfrm rot="10235740">
          <a:off x="1796242" y="2691401"/>
          <a:ext cx="1332148" cy="15653"/>
        </a:xfrm>
        <a:custGeom>
          <a:avLst/>
          <a:gdLst/>
          <a:ahLst/>
          <a:cxnLst/>
          <a:rect l="0" t="0" r="0" b="0"/>
          <a:pathLst>
            <a:path>
              <a:moveTo>
                <a:pt x="0" y="7826"/>
              </a:moveTo>
              <a:lnTo>
                <a:pt x="1332148"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29013" y="2665924"/>
        <a:ext cx="66607" cy="66607"/>
      </dsp:txXfrm>
    </dsp:sp>
    <dsp:sp modelId="{FCDFD382-7874-4943-B02F-75F9F30F075F}">
      <dsp:nvSpPr>
        <dsp:cNvPr id="0" name=""/>
        <dsp:cNvSpPr/>
      </dsp:nvSpPr>
      <dsp:spPr>
        <a:xfrm>
          <a:off x="231345" y="2455939"/>
          <a:ext cx="1602832" cy="9601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collaborative</a:t>
          </a:r>
          <a:endParaRPr lang="en-US" sz="1400" b="0" kern="1200" dirty="0"/>
        </a:p>
      </dsp:txBody>
      <dsp:txXfrm>
        <a:off x="466074" y="2596545"/>
        <a:ext cx="1133374" cy="678909"/>
      </dsp:txXfrm>
    </dsp:sp>
    <dsp:sp modelId="{02207EA5-1213-439C-9ADE-C6826B3F3D17}">
      <dsp:nvSpPr>
        <dsp:cNvPr id="0" name=""/>
        <dsp:cNvSpPr/>
      </dsp:nvSpPr>
      <dsp:spPr>
        <a:xfrm rot="11557365">
          <a:off x="2424302" y="2007812"/>
          <a:ext cx="756211" cy="15653"/>
        </a:xfrm>
        <a:custGeom>
          <a:avLst/>
          <a:gdLst/>
          <a:ahLst/>
          <a:cxnLst/>
          <a:rect l="0" t="0" r="0" b="0"/>
          <a:pathLst>
            <a:path>
              <a:moveTo>
                <a:pt x="0" y="7826"/>
              </a:moveTo>
              <a:lnTo>
                <a:pt x="75621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3503" y="1996733"/>
        <a:ext cx="37810" cy="37810"/>
      </dsp:txXfrm>
    </dsp:sp>
    <dsp:sp modelId="{851387E9-0437-4E3C-9CC5-DC07954E8DBF}">
      <dsp:nvSpPr>
        <dsp:cNvPr id="0" name=""/>
        <dsp:cNvSpPr/>
      </dsp:nvSpPr>
      <dsp:spPr>
        <a:xfrm>
          <a:off x="813310" y="1013175"/>
          <a:ext cx="1644386" cy="148228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Sharing different experiences</a:t>
          </a:r>
          <a:endParaRPr lang="en-US" sz="1400" b="0" kern="1200" dirty="0"/>
        </a:p>
      </dsp:txBody>
      <dsp:txXfrm>
        <a:off x="1054125" y="1230251"/>
        <a:ext cx="1162756" cy="1048133"/>
      </dsp:txXfrm>
    </dsp:sp>
    <dsp:sp modelId="{AAB0914B-9BB4-4701-8CB5-788956596AB9}">
      <dsp:nvSpPr>
        <dsp:cNvPr id="0" name=""/>
        <dsp:cNvSpPr/>
      </dsp:nvSpPr>
      <dsp:spPr>
        <a:xfrm rot="14327127">
          <a:off x="3289661" y="1314733"/>
          <a:ext cx="968799" cy="15653"/>
        </a:xfrm>
        <a:custGeom>
          <a:avLst/>
          <a:gdLst/>
          <a:ahLst/>
          <a:cxnLst/>
          <a:rect l="0" t="0" r="0" b="0"/>
          <a:pathLst>
            <a:path>
              <a:moveTo>
                <a:pt x="0" y="7826"/>
              </a:moveTo>
              <a:lnTo>
                <a:pt x="968799"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49841" y="1298340"/>
        <a:ext cx="48439" cy="48439"/>
      </dsp:txXfrm>
    </dsp:sp>
    <dsp:sp modelId="{047089F0-D67D-46DE-A550-D123C98D3F63}">
      <dsp:nvSpPr>
        <dsp:cNvPr id="0" name=""/>
        <dsp:cNvSpPr/>
      </dsp:nvSpPr>
      <dsp:spPr>
        <a:xfrm>
          <a:off x="2717612" y="0"/>
          <a:ext cx="1094927" cy="96521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Project-based</a:t>
          </a:r>
          <a:endParaRPr lang="en-US" sz="1400" b="0" kern="1200" dirty="0"/>
        </a:p>
      </dsp:txBody>
      <dsp:txXfrm>
        <a:off x="2877960" y="141352"/>
        <a:ext cx="774231" cy="682509"/>
      </dsp:txXfrm>
    </dsp:sp>
    <dsp:sp modelId="{6D9D34FD-2A69-42DD-B73A-DDD7A2C7C16D}">
      <dsp:nvSpPr>
        <dsp:cNvPr id="0" name=""/>
        <dsp:cNvSpPr/>
      </dsp:nvSpPr>
      <dsp:spPr>
        <a:xfrm rot="17040687">
          <a:off x="4357556" y="1424651"/>
          <a:ext cx="580979" cy="15653"/>
        </a:xfrm>
        <a:custGeom>
          <a:avLst/>
          <a:gdLst/>
          <a:ahLst/>
          <a:cxnLst/>
          <a:rect l="0" t="0" r="0" b="0"/>
          <a:pathLst>
            <a:path>
              <a:moveTo>
                <a:pt x="0" y="7826"/>
              </a:moveTo>
              <a:lnTo>
                <a:pt x="580979"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3521" y="1417953"/>
        <a:ext cx="29048" cy="29048"/>
      </dsp:txXfrm>
    </dsp:sp>
    <dsp:sp modelId="{ED85B10D-D4E2-4646-BC9E-3385BE0C329C}">
      <dsp:nvSpPr>
        <dsp:cNvPr id="0" name=""/>
        <dsp:cNvSpPr/>
      </dsp:nvSpPr>
      <dsp:spPr>
        <a:xfrm>
          <a:off x="4224179" y="66231"/>
          <a:ext cx="1255859" cy="109698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t>Making meaning from ideas</a:t>
          </a:r>
          <a:endParaRPr lang="en-US" sz="1400" b="0" kern="1200" dirty="0"/>
        </a:p>
      </dsp:txBody>
      <dsp:txXfrm>
        <a:off x="4408095" y="226880"/>
        <a:ext cx="888027" cy="775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BE99F-B910-4D01-A06D-592CC54C6579}">
      <dsp:nvSpPr>
        <dsp:cNvPr id="0" name=""/>
        <dsp:cNvSpPr/>
      </dsp:nvSpPr>
      <dsp:spPr>
        <a:xfrm>
          <a:off x="3082167" y="1394258"/>
          <a:ext cx="2100849" cy="1826160"/>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0" kern="1200" dirty="0" smtClean="0"/>
            <a:t>(Un)personalised learning</a:t>
          </a:r>
          <a:endParaRPr lang="en-US" sz="1500" b="0" kern="1200" dirty="0"/>
        </a:p>
      </dsp:txBody>
      <dsp:txXfrm>
        <a:off x="3389829" y="1661693"/>
        <a:ext cx="1485525" cy="1291290"/>
      </dsp:txXfrm>
    </dsp:sp>
    <dsp:sp modelId="{B1E1321F-A4A0-4A3B-8420-03F47A329252}">
      <dsp:nvSpPr>
        <dsp:cNvPr id="0" name=""/>
        <dsp:cNvSpPr/>
      </dsp:nvSpPr>
      <dsp:spPr>
        <a:xfrm rot="13847459">
          <a:off x="3097406" y="1348729"/>
          <a:ext cx="523903" cy="21670"/>
        </a:xfrm>
        <a:custGeom>
          <a:avLst/>
          <a:gdLst/>
          <a:ahLst/>
          <a:cxnLst/>
          <a:rect l="0" t="0" r="0" b="0"/>
          <a:pathLst>
            <a:path>
              <a:moveTo>
                <a:pt x="0" y="10835"/>
              </a:moveTo>
              <a:lnTo>
                <a:pt x="523903"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46260" y="1346467"/>
        <a:ext cx="26195" cy="26195"/>
      </dsp:txXfrm>
    </dsp:sp>
    <dsp:sp modelId="{5DE34A91-3FCF-4F78-9C1B-DA30CA5D7E73}">
      <dsp:nvSpPr>
        <dsp:cNvPr id="0" name=""/>
        <dsp:cNvSpPr/>
      </dsp:nvSpPr>
      <dsp:spPr>
        <a:xfrm>
          <a:off x="2230437" y="326566"/>
          <a:ext cx="1295328" cy="886218"/>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0" kern="1200" dirty="0" smtClean="0"/>
            <a:t>Just diagnostic testing</a:t>
          </a:r>
          <a:endParaRPr lang="en-US" sz="1100" b="0" kern="1200" dirty="0"/>
        </a:p>
      </dsp:txBody>
      <dsp:txXfrm>
        <a:off x="2420133" y="456350"/>
        <a:ext cx="915936" cy="626650"/>
      </dsp:txXfrm>
    </dsp:sp>
    <dsp:sp modelId="{0C04B91D-442D-47D6-91DE-07CE69A13ED0}">
      <dsp:nvSpPr>
        <dsp:cNvPr id="0" name=""/>
        <dsp:cNvSpPr/>
      </dsp:nvSpPr>
      <dsp:spPr>
        <a:xfrm rot="20588238">
          <a:off x="5094157" y="1791535"/>
          <a:ext cx="1408755" cy="21670"/>
        </a:xfrm>
        <a:custGeom>
          <a:avLst/>
          <a:gdLst/>
          <a:ahLst/>
          <a:cxnLst/>
          <a:rect l="0" t="0" r="0" b="0"/>
          <a:pathLst>
            <a:path>
              <a:moveTo>
                <a:pt x="0" y="10835"/>
              </a:moveTo>
              <a:lnTo>
                <a:pt x="1408755"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3316" y="1767151"/>
        <a:ext cx="70437" cy="70437"/>
      </dsp:txXfrm>
    </dsp:sp>
    <dsp:sp modelId="{467D3C1E-EE21-462F-9736-129CBBB64082}">
      <dsp:nvSpPr>
        <dsp:cNvPr id="0" name=""/>
        <dsp:cNvSpPr/>
      </dsp:nvSpPr>
      <dsp:spPr>
        <a:xfrm>
          <a:off x="6407482" y="730793"/>
          <a:ext cx="1713457" cy="1254626"/>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0" kern="1200" dirty="0" smtClean="0"/>
            <a:t>Traditional teaching</a:t>
          </a:r>
        </a:p>
      </dsp:txBody>
      <dsp:txXfrm>
        <a:off x="6658412" y="914529"/>
        <a:ext cx="1211597" cy="887154"/>
      </dsp:txXfrm>
    </dsp:sp>
    <dsp:sp modelId="{3F2665C0-113E-4FD6-A27F-491FFC3A8937}">
      <dsp:nvSpPr>
        <dsp:cNvPr id="0" name=""/>
        <dsp:cNvSpPr/>
      </dsp:nvSpPr>
      <dsp:spPr>
        <a:xfrm rot="17920031">
          <a:off x="4508912" y="1346066"/>
          <a:ext cx="286643" cy="21670"/>
        </a:xfrm>
        <a:custGeom>
          <a:avLst/>
          <a:gdLst/>
          <a:ahLst/>
          <a:cxnLst/>
          <a:rect l="0" t="0" r="0" b="0"/>
          <a:pathLst>
            <a:path>
              <a:moveTo>
                <a:pt x="0" y="10835"/>
              </a:moveTo>
              <a:lnTo>
                <a:pt x="286643"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45067" y="1349735"/>
        <a:ext cx="14332" cy="14332"/>
      </dsp:txXfrm>
    </dsp:sp>
    <dsp:sp modelId="{13E8C83B-CA81-42AA-9EDD-71B439BFA931}">
      <dsp:nvSpPr>
        <dsp:cNvPr id="0" name=""/>
        <dsp:cNvSpPr/>
      </dsp:nvSpPr>
      <dsp:spPr>
        <a:xfrm>
          <a:off x="4124529" y="159805"/>
          <a:ext cx="1762514" cy="1100879"/>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0" kern="1200" dirty="0" smtClean="0"/>
            <a:t>Vocal pupils going off on their own  tangents</a:t>
          </a:r>
          <a:endParaRPr lang="en-US" sz="1100" b="0" kern="1200" dirty="0"/>
        </a:p>
      </dsp:txBody>
      <dsp:txXfrm>
        <a:off x="4382643" y="321025"/>
        <a:ext cx="1246286" cy="778439"/>
      </dsp:txXfrm>
    </dsp:sp>
    <dsp:sp modelId="{08C69097-9CB9-4A0D-8ABB-2099426E1E50}">
      <dsp:nvSpPr>
        <dsp:cNvPr id="0" name=""/>
        <dsp:cNvSpPr/>
      </dsp:nvSpPr>
      <dsp:spPr>
        <a:xfrm rot="796770">
          <a:off x="5132129" y="2657620"/>
          <a:ext cx="1061076" cy="21670"/>
        </a:xfrm>
        <a:custGeom>
          <a:avLst/>
          <a:gdLst/>
          <a:ahLst/>
          <a:cxnLst/>
          <a:rect l="0" t="0" r="0" b="0"/>
          <a:pathLst>
            <a:path>
              <a:moveTo>
                <a:pt x="0" y="10835"/>
              </a:moveTo>
              <a:lnTo>
                <a:pt x="1061076"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36141" y="2641928"/>
        <a:ext cx="53053" cy="53053"/>
      </dsp:txXfrm>
    </dsp:sp>
    <dsp:sp modelId="{1DE68EA0-5925-40B7-AB6E-19DC1B2C6602}">
      <dsp:nvSpPr>
        <dsp:cNvPr id="0" name=""/>
        <dsp:cNvSpPr/>
      </dsp:nvSpPr>
      <dsp:spPr>
        <a:xfrm>
          <a:off x="6147461" y="2546542"/>
          <a:ext cx="1099123" cy="732066"/>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0" kern="1200" dirty="0" smtClean="0"/>
            <a:t>Passive</a:t>
          </a:r>
          <a:endParaRPr lang="en-US" sz="1100" b="0" kern="1200" dirty="0"/>
        </a:p>
      </dsp:txBody>
      <dsp:txXfrm>
        <a:off x="6308424" y="2653751"/>
        <a:ext cx="777197" cy="517648"/>
      </dsp:txXfrm>
    </dsp:sp>
    <dsp:sp modelId="{B8953344-AD13-4D2F-81DE-429F45E07E82}">
      <dsp:nvSpPr>
        <dsp:cNvPr id="0" name=""/>
        <dsp:cNvSpPr/>
      </dsp:nvSpPr>
      <dsp:spPr>
        <a:xfrm rot="2892634">
          <a:off x="4671397" y="3253660"/>
          <a:ext cx="633347" cy="21670"/>
        </a:xfrm>
        <a:custGeom>
          <a:avLst/>
          <a:gdLst/>
          <a:ahLst/>
          <a:cxnLst/>
          <a:rect l="0" t="0" r="0" b="0"/>
          <a:pathLst>
            <a:path>
              <a:moveTo>
                <a:pt x="0" y="10835"/>
              </a:moveTo>
              <a:lnTo>
                <a:pt x="633347"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72237" y="3248661"/>
        <a:ext cx="31667" cy="31667"/>
      </dsp:txXfrm>
    </dsp:sp>
    <dsp:sp modelId="{A75AD3E6-8671-4895-AC6A-17FBF925C887}">
      <dsp:nvSpPr>
        <dsp:cNvPr id="0" name=""/>
        <dsp:cNvSpPr/>
      </dsp:nvSpPr>
      <dsp:spPr>
        <a:xfrm>
          <a:off x="5025774" y="3368431"/>
          <a:ext cx="1039114" cy="1039114"/>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t>Fixed place</a:t>
          </a:r>
          <a:endParaRPr lang="en-US" sz="1100" b="0" kern="1200" dirty="0"/>
        </a:p>
      </dsp:txBody>
      <dsp:txXfrm>
        <a:off x="5177949" y="3520606"/>
        <a:ext cx="734764" cy="734764"/>
      </dsp:txXfrm>
    </dsp:sp>
    <dsp:sp modelId="{313DD202-D520-47FF-B44F-FBD9E6A79C6B}">
      <dsp:nvSpPr>
        <dsp:cNvPr id="0" name=""/>
        <dsp:cNvSpPr/>
      </dsp:nvSpPr>
      <dsp:spPr>
        <a:xfrm rot="7293161">
          <a:off x="3360332" y="3257322"/>
          <a:ext cx="364505" cy="21670"/>
        </a:xfrm>
        <a:custGeom>
          <a:avLst/>
          <a:gdLst/>
          <a:ahLst/>
          <a:cxnLst/>
          <a:rect l="0" t="0" r="0" b="0"/>
          <a:pathLst>
            <a:path>
              <a:moveTo>
                <a:pt x="0" y="10835"/>
              </a:moveTo>
              <a:lnTo>
                <a:pt x="364505"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3472" y="3259044"/>
        <a:ext cx="18225" cy="18225"/>
      </dsp:txXfrm>
    </dsp:sp>
    <dsp:sp modelId="{4BF4BF5D-D7D7-4684-B866-5F38F7EF3340}">
      <dsp:nvSpPr>
        <dsp:cNvPr id="0" name=""/>
        <dsp:cNvSpPr/>
      </dsp:nvSpPr>
      <dsp:spPr>
        <a:xfrm>
          <a:off x="2655783" y="3346654"/>
          <a:ext cx="1039114" cy="1039114"/>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t>Academics in isolation</a:t>
          </a:r>
          <a:endParaRPr lang="en-US" sz="1100" b="0" kern="1200" dirty="0"/>
        </a:p>
      </dsp:txBody>
      <dsp:txXfrm>
        <a:off x="2807958" y="3498829"/>
        <a:ext cx="734764" cy="734764"/>
      </dsp:txXfrm>
    </dsp:sp>
    <dsp:sp modelId="{AA99633A-0A23-4409-9527-F37728D57360}">
      <dsp:nvSpPr>
        <dsp:cNvPr id="0" name=""/>
        <dsp:cNvSpPr/>
      </dsp:nvSpPr>
      <dsp:spPr>
        <a:xfrm rot="9851213">
          <a:off x="1495098" y="2806953"/>
          <a:ext cx="1670351" cy="21670"/>
        </a:xfrm>
        <a:custGeom>
          <a:avLst/>
          <a:gdLst/>
          <a:ahLst/>
          <a:cxnLst/>
          <a:rect l="0" t="0" r="0" b="0"/>
          <a:pathLst>
            <a:path>
              <a:moveTo>
                <a:pt x="0" y="10835"/>
              </a:moveTo>
              <a:lnTo>
                <a:pt x="1670351"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88515" y="2776030"/>
        <a:ext cx="83517" cy="83517"/>
      </dsp:txXfrm>
    </dsp:sp>
    <dsp:sp modelId="{354EF2FA-04C1-457C-9775-CAB28FC4ADE8}">
      <dsp:nvSpPr>
        <dsp:cNvPr id="0" name=""/>
        <dsp:cNvSpPr/>
      </dsp:nvSpPr>
      <dsp:spPr>
        <a:xfrm>
          <a:off x="248597" y="2537396"/>
          <a:ext cx="1300347" cy="1371641"/>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t>One-sized fits all instruction</a:t>
          </a:r>
          <a:endParaRPr lang="en-US" sz="1100" b="0" kern="1200" dirty="0"/>
        </a:p>
      </dsp:txBody>
      <dsp:txXfrm>
        <a:off x="439028" y="2738268"/>
        <a:ext cx="919485" cy="969897"/>
      </dsp:txXfrm>
    </dsp:sp>
    <dsp:sp modelId="{EFEA3215-327C-49E7-A6DB-B75F13172C2E}">
      <dsp:nvSpPr>
        <dsp:cNvPr id="0" name=""/>
        <dsp:cNvSpPr/>
      </dsp:nvSpPr>
      <dsp:spPr>
        <a:xfrm rot="11892164">
          <a:off x="1671346" y="1736533"/>
          <a:ext cx="1516722" cy="21670"/>
        </a:xfrm>
        <a:custGeom>
          <a:avLst/>
          <a:gdLst/>
          <a:ahLst/>
          <a:cxnLst/>
          <a:rect l="0" t="0" r="0" b="0"/>
          <a:pathLst>
            <a:path>
              <a:moveTo>
                <a:pt x="0" y="10835"/>
              </a:moveTo>
              <a:lnTo>
                <a:pt x="1516722" y="10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91789" y="1709450"/>
        <a:ext cx="75836" cy="75836"/>
      </dsp:txXfrm>
    </dsp:sp>
    <dsp:sp modelId="{079ABF29-B572-4E94-AAEA-AD96A293E9E7}">
      <dsp:nvSpPr>
        <dsp:cNvPr id="0" name=""/>
        <dsp:cNvSpPr/>
      </dsp:nvSpPr>
      <dsp:spPr>
        <a:xfrm>
          <a:off x="696183" y="828615"/>
          <a:ext cx="1039114" cy="1039114"/>
        </a:xfrm>
        <a:prstGeom prst="ellipse">
          <a:avLst/>
        </a:prstGeom>
        <a:solidFill>
          <a:srgbClr val="F52F4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t>Static text</a:t>
          </a:r>
          <a:endParaRPr lang="en-US" sz="1100" b="0" kern="1200" dirty="0"/>
        </a:p>
      </dsp:txBody>
      <dsp:txXfrm>
        <a:off x="848358" y="980790"/>
        <a:ext cx="734764" cy="73476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914B7C32-9169-49F6-BD7A-5067B8DB0A44}" type="datetimeFigureOut">
              <a:rPr lang="en-US"/>
              <a:pPr>
                <a:defRPr/>
              </a:pPr>
              <a:t>3/22/2012</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375B05B-E607-4D82-B97C-98BFBC661260}" type="slidenum">
              <a:rPr lang="en-US"/>
              <a:pPr>
                <a:defRPr/>
              </a:pPr>
              <a:t>‹#›</a:t>
            </a:fld>
            <a:endParaRPr lang="en-US" dirty="0"/>
          </a:p>
        </p:txBody>
      </p:sp>
    </p:spTree>
    <p:extLst>
      <p:ext uri="{BB962C8B-B14F-4D97-AF65-F5344CB8AC3E}">
        <p14:creationId xmlns:p14="http://schemas.microsoft.com/office/powerpoint/2010/main" val="534546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991E29C4-32EF-49E6-A487-83605AD0B038}" type="datetimeFigureOut">
              <a:rPr lang="en-US"/>
              <a:pPr>
                <a:defRPr/>
              </a:pPr>
              <a:t>3/22/2012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C6B57032-B76D-4852-ACCF-DA5A3151FAE3}" type="slidenum">
              <a:rPr lang="en-US"/>
              <a:pPr>
                <a:defRPr/>
              </a:pPr>
              <a:t>‹#›</a:t>
            </a:fld>
            <a:endParaRPr lang="en-US" dirty="0"/>
          </a:p>
        </p:txBody>
      </p:sp>
    </p:spTree>
    <p:extLst>
      <p:ext uri="{BB962C8B-B14F-4D97-AF65-F5344CB8AC3E}">
        <p14:creationId xmlns:p14="http://schemas.microsoft.com/office/powerpoint/2010/main" val="2399790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Pedagog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en.wikipedia.org/wiki/Curriculu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International_Organization_for_Standardiz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iso.org/iso/iso_9000_selection_and_use.htm" TargetMode="External"/><Relationship Id="rId4" Type="http://schemas.openxmlformats.org/officeDocument/2006/relationships/hyperlink" Target="#cite_note-emeraldinsight.com-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GB" dirty="0">
              <a:latin typeface="Neo Sans Inte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0" indent="0"/>
            <a:r>
              <a:rPr lang="en-US" sz="2400" dirty="0" smtClean="0">
                <a:effectLst/>
              </a:rPr>
              <a:t>Effective Learning &amp; Teaching </a:t>
            </a:r>
          </a:p>
          <a:p>
            <a:pPr marL="0" indent="0"/>
            <a:r>
              <a:rPr lang="en-US" sz="2600" dirty="0" smtClean="0">
                <a:effectLst/>
              </a:rPr>
              <a:t>Change comes from </a:t>
            </a:r>
          </a:p>
          <a:p>
            <a:pPr marL="682625" lvl="1" indent="-280988"/>
            <a:r>
              <a:rPr lang="en-US" sz="2600" dirty="0" smtClean="0">
                <a:effectLst/>
              </a:rPr>
              <a:t>Policy change in: standards, curriculum, assessment</a:t>
            </a:r>
          </a:p>
          <a:p>
            <a:pPr marL="682625" lvl="1" indent="-280988"/>
            <a:r>
              <a:rPr lang="en-US" sz="2600" dirty="0" smtClean="0">
                <a:effectLst/>
              </a:rPr>
              <a:t>Administration change in:  vision of teaching &amp; leadership, support, professional development</a:t>
            </a:r>
          </a:p>
          <a:p>
            <a:pPr marL="682625" lvl="1" indent="-280988"/>
            <a:r>
              <a:rPr lang="en-US" sz="2600" dirty="0" smtClean="0">
                <a:effectLst/>
              </a:rPr>
              <a:t>Teachers change in practice </a:t>
            </a:r>
          </a:p>
          <a:p>
            <a:pPr marL="682625" lvl="1" indent="-280988"/>
            <a:r>
              <a:rPr lang="en-US" sz="2600" dirty="0" smtClean="0">
                <a:effectLst/>
              </a:rPr>
              <a:t>Student change in activities</a:t>
            </a:r>
          </a:p>
          <a:p>
            <a:endParaRPr lang="en-GB" dirty="0">
              <a:latin typeface="Neo Sans Inte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‘Challenge zones’ here is seen as</a:t>
            </a:r>
            <a:r>
              <a:rPr lang="en-GB" baseline="0" dirty="0" smtClean="0"/>
              <a:t> a state of mind. I</a:t>
            </a:r>
            <a:r>
              <a:rPr lang="en-GB" dirty="0" smtClean="0"/>
              <a:t>n </a:t>
            </a:r>
            <a:r>
              <a:rPr lang="en-GB" dirty="0" smtClean="0"/>
              <a:t>a</a:t>
            </a:r>
            <a:r>
              <a:rPr lang="en-GB" baseline="0" dirty="0" smtClean="0"/>
              <a:t> learning environment, the aim is to move learners from the Comfort or from the Danger zone into the Challenge zone -&gt; this is where the learning experience is optimised.</a:t>
            </a:r>
          </a:p>
          <a:p>
            <a:r>
              <a:rPr lang="en-GB" baseline="0" dirty="0" smtClean="0"/>
              <a:t>The exercise can be used in a variety of settings, e.g. on the playground by defining three zones and letting the pupils skip from one to the other, depending on their reaction to a concept expressed. E.g. if we say ‘Numbers’, most pupils may be expected to skip into the green zone; if we then progress to say ‘Algebra’, some may start moving to the yellow zone, and if we go on to say 2</a:t>
            </a:r>
            <a:r>
              <a:rPr lang="en-GB" baseline="30000" dirty="0" smtClean="0"/>
              <a:t>nd</a:t>
            </a:r>
            <a:r>
              <a:rPr lang="en-GB" baseline="0" dirty="0" smtClean="0"/>
              <a:t> degree equation, we are likely to see some skipping into the red zone.</a:t>
            </a:r>
          </a:p>
          <a:p>
            <a:r>
              <a:rPr lang="en-GB" baseline="0" dirty="0" smtClean="0"/>
              <a:t>This simple exercise can also be used to assess social or emotional aspects; e.g. if we say ‘lunch time’ and pupils go to the red zone, we may start thinking that they are having issues with food (anorexia?), or possibly are being bullied, or possibly just don’t like the canteen, etc.</a:t>
            </a:r>
            <a:endParaRPr lang="en-GB" dirty="0" smtClean="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few examples.</a:t>
            </a:r>
          </a:p>
          <a:p>
            <a:r>
              <a:rPr lang="en-US" dirty="0" smtClean="0"/>
              <a:t>The aim of this exercise is to show that everyone can be pushed from the comfort zone,</a:t>
            </a:r>
            <a:r>
              <a:rPr lang="en-US" baseline="0" dirty="0" smtClean="0"/>
              <a:t> to challenge and to a danger zone.</a:t>
            </a:r>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Personalised Learning</a:t>
            </a:r>
            <a:r>
              <a:rPr lang="en-GB" dirty="0" smtClean="0"/>
              <a:t> is the tailoring of </a:t>
            </a:r>
            <a:r>
              <a:rPr lang="en-GB" dirty="0" smtClean="0">
                <a:hlinkClick r:id="rId3" action="ppaction://hlinkfile" tooltip="Pedagogy"/>
              </a:rPr>
              <a:t>pedagogy</a:t>
            </a:r>
            <a:r>
              <a:rPr lang="en-GB" dirty="0" smtClean="0"/>
              <a:t>, </a:t>
            </a:r>
            <a:r>
              <a:rPr lang="en-GB" dirty="0" smtClean="0">
                <a:hlinkClick r:id="rId4" action="ppaction://hlinkfile" tooltip="Curriculum"/>
              </a:rPr>
              <a:t>curriculum</a:t>
            </a:r>
            <a:r>
              <a:rPr lang="en-GB" dirty="0" smtClean="0"/>
              <a:t> and learning environments to meet the needs and aspirations of individual learners, often with extensive use of technology in the process.</a:t>
            </a:r>
          </a:p>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levels of complexity can be added: e.g. workplace, inside </a:t>
            </a:r>
            <a:r>
              <a:rPr lang="en-GB" dirty="0" err="1" smtClean="0"/>
              <a:t>vs</a:t>
            </a:r>
            <a:r>
              <a:rPr lang="en-GB" dirty="0" smtClean="0"/>
              <a:t> outside?; or food/drinks with work? Etc.</a:t>
            </a:r>
            <a:endParaRPr lang="en-GB"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2</a:t>
            </a:fld>
            <a:endParaRPr lang="en-US" dirty="0"/>
          </a:p>
        </p:txBody>
      </p:sp>
    </p:spTree>
    <p:extLst>
      <p:ext uri="{BB962C8B-B14F-4D97-AF65-F5344CB8AC3E}">
        <p14:creationId xmlns:p14="http://schemas.microsoft.com/office/powerpoint/2010/main" val="218332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Cohorts by age; timetable is uniformed; tendency to have strict seating arrangements, etc.</a:t>
            </a:r>
            <a:endParaRPr lang="en-GB"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3</a:t>
            </a:fld>
            <a:endParaRPr lang="en-US" dirty="0"/>
          </a:p>
        </p:txBody>
      </p:sp>
    </p:spTree>
    <p:extLst>
      <p:ext uri="{BB962C8B-B14F-4D97-AF65-F5344CB8AC3E}">
        <p14:creationId xmlns:p14="http://schemas.microsoft.com/office/powerpoint/2010/main" val="428476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accent1"/>
                </a:solidFill>
                <a:latin typeface="Neo Sans Intel"/>
                <a:ea typeface="+mn-ea"/>
                <a:cs typeface="Neo Sans Intel"/>
              </a:rPr>
              <a:t>Evolution = Change over </a:t>
            </a:r>
            <a:r>
              <a:rPr lang="en-GB" sz="1200" kern="1200" dirty="0" smtClean="0">
                <a:solidFill>
                  <a:schemeClr val="accent1"/>
                </a:solidFill>
                <a:latin typeface="Neo Sans Intel"/>
                <a:ea typeface="+mn-ea"/>
                <a:cs typeface="Neo Sans Intel"/>
              </a:rPr>
              <a:t>time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accent1"/>
                </a:solidFill>
                <a:latin typeface="Neo Sans Intel"/>
                <a:ea typeface="+mn-ea"/>
                <a:cs typeface="Neo Sans Intel"/>
              </a:rPr>
              <a:t>PDF example</a:t>
            </a:r>
            <a:endParaRPr lang="en-GB" sz="1200" kern="1200" dirty="0" smtClean="0">
              <a:solidFill>
                <a:schemeClr val="accent1"/>
              </a:solidFill>
              <a:latin typeface="Neo Sans Intel"/>
              <a:ea typeface="+mn-ea"/>
              <a:cs typeface="Neo Sans Intel"/>
            </a:endParaRPr>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60000"/>
              </a:spcBef>
              <a:defRPr/>
            </a:pPr>
            <a:endParaRPr lang="en-US" dirty="0"/>
          </a:p>
        </p:txBody>
      </p:sp>
      <p:sp>
        <p:nvSpPr>
          <p:cNvPr id="57348" name="Slide Number Placeholder 3"/>
          <p:cNvSpPr>
            <a:spLocks noGrp="1"/>
          </p:cNvSpPr>
          <p:nvPr>
            <p:ph type="sldNum" sz="quarter" idx="5"/>
          </p:nvPr>
        </p:nvSpPr>
        <p:spPr>
          <a:noFill/>
        </p:spPr>
        <p:txBody>
          <a:bodyPr/>
          <a:lstStyle/>
          <a:p>
            <a:fld id="{2A18ED9C-1FAD-4BD5-A681-96F0013BF2F3}"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smtClean="0"/>
              <a:t>To 'wag the dog' means to purposely divert attention from what would otherwise be of greater importance, to something else of lesser significance. By doing so, the lesser-significant event is catapulted into the limelight, drowning proper attention to what was originally the more important issue.</a:t>
            </a:r>
            <a:br>
              <a:rPr lang="en-GB" dirty="0" smtClean="0"/>
            </a:br>
            <a:r>
              <a:rPr lang="en-GB" dirty="0" smtClean="0"/>
              <a:t>The expression comes from the saying that 'a dog is smarter than its tail', but if the tail were smarter, then the tail would 'wag the dog'.</a:t>
            </a:r>
          </a:p>
          <a:p>
            <a:r>
              <a:rPr lang="en-GB" b="1" dirty="0" smtClean="0"/>
              <a:t>21</a:t>
            </a:r>
            <a:r>
              <a:rPr lang="en-GB" b="1" baseline="30000" dirty="0" smtClean="0"/>
              <a:t>st</a:t>
            </a:r>
            <a:r>
              <a:rPr lang="en-GB" b="1" dirty="0" smtClean="0"/>
              <a:t> Century Skills</a:t>
            </a:r>
            <a:r>
              <a:rPr lang="en-GB" b="1" baseline="0" dirty="0" smtClean="0"/>
              <a:t> are harder to assess than traditional data-retention skills.</a:t>
            </a:r>
          </a:p>
          <a:p>
            <a:r>
              <a:rPr lang="en-GB" b="1" baseline="0" dirty="0" smtClean="0"/>
              <a:t>Our Research found that:</a:t>
            </a:r>
          </a:p>
          <a:p>
            <a:pPr>
              <a:buFontTx/>
              <a:buChar char="-"/>
            </a:pPr>
            <a:r>
              <a:rPr lang="en-GB" b="1" baseline="0" dirty="0" smtClean="0"/>
              <a:t> criteria for assessment are more behavioural</a:t>
            </a:r>
          </a:p>
          <a:p>
            <a:pPr>
              <a:buFontTx/>
              <a:buChar char="-"/>
            </a:pPr>
            <a:r>
              <a:rPr lang="en-GB" b="1" baseline="0" dirty="0" smtClean="0"/>
              <a:t> holistic approach is needed</a:t>
            </a:r>
          </a:p>
          <a:p>
            <a:r>
              <a:rPr lang="en-GB" b="1" baseline="0" dirty="0" smtClean="0"/>
              <a:t>-&gt; Collaboration to be included in PISA  2015</a:t>
            </a:r>
          </a:p>
          <a:p>
            <a:r>
              <a:rPr lang="en-GB" dirty="0" smtClean="0"/>
              <a:t>Online Learning / Web 2.0</a:t>
            </a:r>
            <a:br>
              <a:rPr lang="en-GB" dirty="0" smtClean="0"/>
            </a:br>
            <a:r>
              <a:rPr lang="en-GB" dirty="0" smtClean="0"/>
              <a:t>Innovative teachers use Web 2.0 to create a virtual extension of the classroom [think for example about LAR scenarios, where some schools operate 3 daily shifts!]; in this scenario, the ease of use is key!</a:t>
            </a:r>
          </a:p>
          <a:p>
            <a:r>
              <a:rPr lang="en-GB" dirty="0" smtClean="0"/>
              <a:t>Student Response Systems (Clickers) -&gt; exist on mobile phones</a:t>
            </a:r>
            <a:endParaRPr lang="en-GB" baseline="0" dirty="0" smtClean="0"/>
          </a:p>
          <a:p>
            <a:r>
              <a:rPr lang="en-GB" dirty="0" smtClean="0"/>
              <a:t>The </a:t>
            </a:r>
            <a:r>
              <a:rPr lang="en-GB" b="1" dirty="0" smtClean="0"/>
              <a:t>ISO 9000</a:t>
            </a:r>
            <a:r>
              <a:rPr lang="en-GB" dirty="0" smtClean="0"/>
              <a:t> family of standards relate to quality management systems and are designed to help organizations ensure they meet the needs of customers and other stakeholders. The standards are published by ISO, the </a:t>
            </a:r>
            <a:r>
              <a:rPr lang="en-GB" dirty="0" smtClean="0">
                <a:hlinkClick r:id="rId3" action="ppaction://hlinkfile" tooltip="International Organization for Standardization"/>
              </a:rPr>
              <a:t>International Organization for Standardization</a:t>
            </a:r>
            <a:r>
              <a:rPr lang="en-GB" dirty="0" smtClean="0"/>
              <a:t>. ISO 9000 deals with the fundamentals of quality management systems (</a:t>
            </a:r>
            <a:r>
              <a:rPr lang="en-GB" dirty="0" err="1" smtClean="0"/>
              <a:t>Tsim</a:t>
            </a:r>
            <a:r>
              <a:rPr lang="en-GB" dirty="0" smtClean="0"/>
              <a:t> </a:t>
            </a:r>
            <a:r>
              <a:rPr lang="en-GB" i="1" dirty="0" smtClean="0"/>
              <a:t>et al</a:t>
            </a:r>
            <a:r>
              <a:rPr lang="en-GB" dirty="0" smtClean="0"/>
              <a:t>, 2002 </a:t>
            </a:r>
            <a:r>
              <a:rPr lang="en-GB" baseline="30000" dirty="0" smtClean="0">
                <a:hlinkClick r:id="rId4" action="ppaction://hlinkfile"/>
              </a:rPr>
              <a:t>[2]</a:t>
            </a:r>
            <a:r>
              <a:rPr lang="en-GB" dirty="0" smtClean="0"/>
              <a:t> ), including the eight management principles on which the family of standards is based. </a:t>
            </a:r>
            <a:r>
              <a:rPr lang="en-GB" dirty="0" smtClean="0">
                <a:hlinkClick r:id="rId5"/>
              </a:rPr>
              <a:t>ISO 9001</a:t>
            </a:r>
            <a:r>
              <a:rPr lang="en-GB" dirty="0" smtClean="0"/>
              <a:t> deals with the requirements that organizations wishing to meet the standard have to </a:t>
            </a:r>
            <a:r>
              <a:rPr lang="en-GB" dirty="0" err="1" smtClean="0"/>
              <a:t>fulfill</a:t>
            </a:r>
            <a:r>
              <a:rPr lang="en-GB" dirty="0" smtClean="0"/>
              <a:t>.</a:t>
            </a:r>
          </a:p>
          <a:p>
            <a:r>
              <a:rPr lang="en-GB" dirty="0" smtClean="0"/>
              <a:t>A common criticism of ISO 9001 is the amount of money, time and paperwork required for registration. </a:t>
            </a:r>
          </a:p>
          <a:p>
            <a:r>
              <a:rPr lang="en-GB" dirty="0" smtClean="0"/>
              <a:t>ISO 9001 is not in any way an indication that products produced using its certified systems are any good. A company can intend to produce a poor quality product and providing it does so consistently and with the proper documentation can put an ISO 9001 stamp on it. According to </a:t>
            </a:r>
            <a:r>
              <a:rPr lang="en-GB" dirty="0" err="1" smtClean="0"/>
              <a:t>Seddon</a:t>
            </a:r>
            <a:r>
              <a:rPr lang="en-GB" dirty="0" smtClean="0"/>
              <a:t>, ISO 9001 promotes specification, control, and procedures rather than understanding and improvement. Wade argues that ISO 9000 is effective as a guideline, but that promoting it as a standard "helps to mislead companies into thinking that certification means better quality, ... [undermining] the need for an organization to set its own quality standards." </a:t>
            </a:r>
            <a:r>
              <a:rPr lang="en-GB" baseline="30000" dirty="0" smtClean="0"/>
              <a:t>[</a:t>
            </a:r>
            <a:r>
              <a:rPr lang="en-GB" dirty="0" smtClean="0"/>
              <a:t>Paraphrased, Wade's argument is that reliance on the specifications of ISO 9001 does not guarantee a successful quality system.</a:t>
            </a:r>
            <a:br>
              <a:rPr lang="en-GB" dirty="0" smtClean="0"/>
            </a:br>
            <a:r>
              <a:rPr lang="en-GB" dirty="0" smtClean="0"/>
              <a:t>While internationally recognized, most US consumers are not aware of ISO 9000 and it holds no relevance to them. The added cost to certify and then maintain certification may not be justified if product end users do not require ISO 9000. The cost can actually put a company at a competitive disadvantage when competing against a non ISO 9000 certified company.</a:t>
            </a:r>
            <a:br>
              <a:rPr lang="en-GB" dirty="0" smtClean="0"/>
            </a:br>
            <a:r>
              <a:rPr lang="en-GB" dirty="0" smtClean="0"/>
              <a:t>The standard is seen as especially prone to failure when a company is interested in certification before quality Certifications are 	in fact often based on customer contractual requirements rather than a desire to actually improve quality. "If you just want the certificate on the wall, chances are, you will create a paper system that doesn't have much to do with the way you actually run your business," said ISO's Roger Frost. Certification by an independent auditor is often seen as the problem area, and according to Barnes, "has become a vehicle to increase consulting services." In fact, ISO itself advises that ISO 9001 can be implemented without certification, simply for the quality benefits that can be achieved.</a:t>
            </a:r>
            <a:r>
              <a:rPr lang="en-GB" baseline="30000" dirty="0" smtClean="0"/>
              <a:t> </a:t>
            </a:r>
            <a:r>
              <a:rPr lang="en-GB" baseline="0" dirty="0" smtClean="0"/>
              <a:t/>
            </a:r>
            <a:br>
              <a:rPr lang="en-GB" baseline="0" dirty="0" smtClean="0"/>
            </a:b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8707"/>
            <a:ext cx="8269500" cy="3822320"/>
          </a:xfrm>
          <a:prstGeom prst="rect">
            <a:avLst/>
          </a:prstGeom>
        </p:spPr>
      </p:pic>
      <p:sp>
        <p:nvSpPr>
          <p:cNvPr id="12"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Neo Sans Intel"/>
                <a:cs typeface="Neo Sans Intel"/>
              </a:rPr>
              <a:t>INTEL CONFIDENTIAL</a:t>
            </a:r>
            <a:r>
              <a:rPr lang="en-US" sz="800" b="0" i="0" kern="1200" dirty="0" smtClean="0">
                <a:solidFill>
                  <a:schemeClr val="tx2"/>
                </a:solidFill>
                <a:latin typeface="Neo Sans Intel"/>
                <a:ea typeface="+mn-ea"/>
                <a:cs typeface="Neo Sans Intel"/>
              </a:rPr>
              <a:t>, FOR INTERNAL USE ONLY</a:t>
            </a:r>
          </a:p>
        </p:txBody>
      </p:sp>
      <p:sp>
        <p:nvSpPr>
          <p:cNvPr id="48131" name="Rectangle 3"/>
          <p:cNvSpPr>
            <a:spLocks noGrp="1" noChangeArrowheads="1"/>
          </p:cNvSpPr>
          <p:nvPr>
            <p:ph type="ctrTitle"/>
          </p:nvPr>
        </p:nvSpPr>
        <p:spPr>
          <a:xfrm>
            <a:off x="457201" y="2624998"/>
            <a:ext cx="602002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b="0" i="0">
                <a:solidFill>
                  <a:schemeClr val="bg1"/>
                </a:solidFill>
                <a:latin typeface="Neo Sans Intel Medium"/>
                <a:cs typeface="Neo Sans Intel"/>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4000" b="0" i="0" cap="none">
                <a:solidFill>
                  <a:srgbClr val="FFFFFF"/>
                </a:solidFill>
                <a:latin typeface="Neo Sans Intel"/>
                <a:cs typeface="Neo Sans Intel"/>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extLst>
      <p:ext uri="{BB962C8B-B14F-4D97-AF65-F5344CB8AC3E}">
        <p14:creationId xmlns:p14="http://schemas.microsoft.com/office/powerpoint/2010/main" val="39400994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Neo Sans Intel"/>
                <a:cs typeface="Neo Sans Intel"/>
              </a:rPr>
              <a:t>INTEL CONFIDENTIAL</a:t>
            </a:r>
            <a:r>
              <a:rPr lang="en-US" sz="800" b="0" i="0" kern="1200" dirty="0" smtClean="0">
                <a:solidFill>
                  <a:schemeClr val="tx2"/>
                </a:solidFill>
                <a:latin typeface="Neo Sans Intel"/>
                <a:ea typeface="+mn-ea"/>
                <a:cs typeface="Neo Sans Intel"/>
              </a:rPr>
              <a:t>, FOR INTERNAL USE ONLY</a:t>
            </a:r>
          </a:p>
        </p:txBody>
      </p:sp>
      <p:sp>
        <p:nvSpPr>
          <p:cNvPr id="8" name="Rectangle 3"/>
          <p:cNvSpPr>
            <a:spLocks noGrp="1" noChangeArrowheads="1"/>
          </p:cNvSpPr>
          <p:nvPr>
            <p:ph type="ctrTitle"/>
          </p:nvPr>
        </p:nvSpPr>
        <p:spPr>
          <a:xfrm>
            <a:off x="457201" y="2363972"/>
            <a:ext cx="602002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20683"/>
          </a:xfrm>
        </p:spPr>
        <p:txBody>
          <a:bodyPr wrap="square">
            <a:spAutoFit/>
          </a:bodyPr>
          <a:lstStyle>
            <a:lvl1pPr marL="0" indent="0" algn="l">
              <a:lnSpc>
                <a:spcPts val="3000"/>
              </a:lnSpc>
              <a:spcBef>
                <a:spcPts val="0"/>
              </a:spcBef>
              <a:defRPr sz="2000" b="0" i="0">
                <a:solidFill>
                  <a:schemeClr val="bg1"/>
                </a:solidFill>
                <a:latin typeface="Neo Sans Intel"/>
                <a:cs typeface="Neo Sans Inte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63880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9534"/>
            <a:ext cx="8342654" cy="2904841"/>
          </a:xfrm>
          <a:prstGeom prst="rect">
            <a:avLst/>
          </a:prstGeom>
        </p:spPr>
      </p:pic>
      <p:pic>
        <p:nvPicPr>
          <p:cNvPr id="8" name="Picture 7"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Neo Sans Intel"/>
                <a:cs typeface="Neo Sans Intel"/>
              </a:rPr>
              <a:t>INTEL CONFIDENTIAL</a:t>
            </a:r>
            <a:r>
              <a:rPr lang="en-US" sz="800" b="0" i="0" kern="1200" dirty="0" smtClean="0">
                <a:solidFill>
                  <a:schemeClr val="tx2"/>
                </a:solidFill>
                <a:latin typeface="Neo Sans Intel"/>
                <a:ea typeface="+mn-ea"/>
                <a:cs typeface="Neo Sans Intel"/>
              </a:rPr>
              <a:t>, FOR INTERNAL USE ONLY</a:t>
            </a:r>
          </a:p>
        </p:txBody>
      </p:sp>
      <p:sp>
        <p:nvSpPr>
          <p:cNvPr id="9" name="Rectangle 3"/>
          <p:cNvSpPr>
            <a:spLocks noGrp="1" noChangeArrowheads="1"/>
          </p:cNvSpPr>
          <p:nvPr>
            <p:ph type="ctrTitle"/>
          </p:nvPr>
        </p:nvSpPr>
        <p:spPr>
          <a:xfrm>
            <a:off x="457201" y="2782553"/>
            <a:ext cx="6754008" cy="584775"/>
          </a:xfrm>
        </p:spPr>
        <p:txBody>
          <a:bodyPr wrap="squar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2543"/>
            <a:ext cx="8495059" cy="3724780"/>
          </a:xfrm>
          <a:prstGeom prst="rect">
            <a:avLst/>
          </a:prstGeom>
        </p:spPr>
      </p:pic>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9"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Neo Sans Intel"/>
                <a:cs typeface="Neo Sans Intel"/>
              </a:rPr>
              <a:t>INTEL CONFIDENTIAL</a:t>
            </a:r>
            <a:r>
              <a:rPr lang="en-US" sz="800" b="0" i="0" kern="1200" dirty="0" smtClean="0">
                <a:solidFill>
                  <a:schemeClr val="tx2"/>
                </a:solidFill>
                <a:latin typeface="Neo Sans Intel"/>
                <a:ea typeface="+mn-ea"/>
                <a:cs typeface="Neo Sans Intel"/>
              </a:rPr>
              <a:t>, FOR INTERNAL USE ONLY</a:t>
            </a:r>
          </a:p>
        </p:txBody>
      </p:sp>
      <p:sp>
        <p:nvSpPr>
          <p:cNvPr id="10" name="Rectangle 3"/>
          <p:cNvSpPr>
            <a:spLocks noGrp="1" noChangeArrowheads="1"/>
          </p:cNvSpPr>
          <p:nvPr>
            <p:ph type="ctrTitle"/>
          </p:nvPr>
        </p:nvSpPr>
        <p:spPr>
          <a:xfrm>
            <a:off x="593531" y="2727579"/>
            <a:ext cx="6020027" cy="584775"/>
          </a:xfrm>
        </p:spPr>
        <p:txBody>
          <a:bodyPr wrap="none" anchor="ctr" anchorCtr="0">
            <a:spAutoFit/>
          </a:bodyPr>
          <a:lstStyle>
            <a:lvl1pPr algn="l">
              <a:lnSpc>
                <a:spcPct val="100000"/>
              </a:lnSpc>
              <a:defRPr sz="3800" b="0" i="0">
                <a:solidFill>
                  <a:schemeClr val="bg1"/>
                </a:solidFill>
                <a:latin typeface="Neo Sans Intel"/>
                <a:cs typeface="Neo Sans Intel"/>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20683"/>
          </a:xfrm>
        </p:spPr>
        <p:txBody>
          <a:bodyPr wrap="square">
            <a:spAutoFit/>
          </a:bodyPr>
          <a:lstStyle>
            <a:lvl1pPr marL="0" indent="0" algn="l">
              <a:lnSpc>
                <a:spcPts val="3000"/>
              </a:lnSpc>
              <a:spcBef>
                <a:spcPts val="0"/>
              </a:spcBef>
              <a:defRPr sz="2000" b="0" i="0">
                <a:solidFill>
                  <a:schemeClr val="bg1"/>
                </a:solidFill>
                <a:latin typeface="Neo Sans Intel Medium"/>
                <a:cs typeface="Neo Sans Intel Medium"/>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6859863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i="0" cap="none">
                <a:solidFill>
                  <a:srgbClr val="FFFFFF"/>
                </a:solidFill>
                <a:latin typeface="Neo Sans Intel"/>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p:spPr>
        <p:txBody>
          <a:bodyPr anchor="ctr" anchorCtr="0"/>
          <a:lstStyle>
            <a:lvl1pPr algn="l">
              <a:lnSpc>
                <a:spcPct val="100000"/>
              </a:lnSpc>
              <a:defRPr sz="3800" b="0" i="0" cap="none">
                <a:solidFill>
                  <a:srgbClr val="FFFFFF"/>
                </a:solidFill>
                <a:latin typeface="Neo Sans Intel"/>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hasCustomPrompt="1"/>
          </p:nvPr>
        </p:nvSpPr>
        <p:spPr>
          <a:xfrm>
            <a:off x="5353050" y="0"/>
            <a:ext cx="3790950" cy="6858000"/>
          </a:xfrm>
          <a:solidFill>
            <a:schemeClr val="tx2"/>
          </a:solidFill>
        </p:spPr>
        <p:txBody>
          <a:bodyPr anchor="ctr" anchorCtr="0"/>
          <a:lstStyle>
            <a:lvl1pPr algn="ctr">
              <a:defRPr lang="en-US" sz="1600" b="0" i="0" baseline="0" smtClean="0">
                <a:latin typeface="Neo Sans Intel"/>
              </a:defRPr>
            </a:lvl1pPr>
          </a:lstStyle>
          <a:p>
            <a:r>
              <a:rPr lang="en-US" dirty="0" smtClean="0"/>
              <a:t>Photo goes here </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hasCustomPrompt="1"/>
          </p:nvPr>
        </p:nvSpPr>
        <p:spPr>
          <a:xfrm>
            <a:off x="0" y="0"/>
            <a:ext cx="9144000" cy="6858000"/>
          </a:xfr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p:cNvSpPr>
          <p:nvPr>
            <p:ph type="title" hasCustomPrompt="1"/>
          </p:nvPr>
        </p:nvSpPr>
        <p:spPr>
          <a:xfrm>
            <a:off x="262466" y="584201"/>
            <a:ext cx="4627756" cy="1362075"/>
          </a:xfrm>
        </p:spPr>
        <p:txBody>
          <a:bodyPr anchor="ctr" anchorCtr="0"/>
          <a:lstStyle>
            <a:lvl1pPr algn="l">
              <a:lnSpc>
                <a:spcPct val="100000"/>
              </a:lnSpc>
              <a:defRPr sz="3600" b="0" i="0" cap="none">
                <a:solidFill>
                  <a:srgbClr val="FFFFFF"/>
                </a:solidFill>
                <a:latin typeface="Neo Sans Intel"/>
                <a:cs typeface="Neo Sans Intel"/>
              </a:defRPr>
            </a:lvl1pPr>
          </a:lstStyle>
          <a:p>
            <a:r>
              <a:rPr lang="en-US" dirty="0" smtClean="0"/>
              <a:t>Click To Edit Section Divider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3" y="1379539"/>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8" name="TextBox 7"/>
          <p:cNvSpPr txBox="1"/>
          <p:nvPr userDrawn="1"/>
        </p:nvSpPr>
        <p:spPr>
          <a:xfrm>
            <a:off x="0" y="6596390"/>
            <a:ext cx="325730" cy="215444"/>
          </a:xfrm>
          <a:prstGeom prst="rect">
            <a:avLst/>
          </a:prstGeom>
          <a:noFill/>
        </p:spPr>
        <p:txBody>
          <a:bodyPr wrap="none" rtlCol="0">
            <a:spAutoFit/>
          </a:bodyPr>
          <a:lstStyle/>
          <a:p>
            <a:fld id="{435EC5FB-0C8E-4818-A81D-78796ABB4840}" type="slidenum">
              <a:rPr lang="en-US" sz="800" b="0" i="0" smtClean="0">
                <a:solidFill>
                  <a:schemeClr val="bg1"/>
                </a:solidFill>
                <a:latin typeface="Neo Sans Intel"/>
                <a:ea typeface="Verdana" pitchFamily="34" charset="0"/>
                <a:cs typeface="Neo Sans Intel"/>
              </a:rPr>
              <a:pPr/>
              <a:t>‹#›</a:t>
            </a:fld>
            <a:endParaRPr lang="en-US" sz="800" b="0" i="0" dirty="0">
              <a:solidFill>
                <a:schemeClr val="bg1"/>
              </a:solidFill>
              <a:latin typeface="Neo Sans Intel"/>
              <a:ea typeface="Verdana" pitchFamily="34" charset="0"/>
              <a:cs typeface="Neo Sans Intel"/>
            </a:endParaRPr>
          </a:p>
        </p:txBody>
      </p:sp>
    </p:spTree>
  </p:cSld>
  <p:clrMap bg1="lt1" tx1="dk1" bg2="lt2" tx2="dk2" accent1="accent1" accent2="accent2" accent3="accent3" accent4="accent4" accent5="accent5" accent6="accent6" hlink="hlink" folHlink="folHlink"/>
  <p:sldLayoutIdLst>
    <p:sldLayoutId id="2147485956" r:id="rId1"/>
    <p:sldLayoutId id="2147485972" r:id="rId2"/>
    <p:sldLayoutId id="2147485973" r:id="rId3"/>
    <p:sldLayoutId id="2147485974" r:id="rId4"/>
    <p:sldLayoutId id="2147485963" r:id="rId5"/>
    <p:sldLayoutId id="2147485976" r:id="rId6"/>
    <p:sldLayoutId id="2147485977" r:id="rId7"/>
    <p:sldLayoutId id="2147485957" r:id="rId8"/>
    <p:sldLayoutId id="2147485959" r:id="rId9"/>
    <p:sldLayoutId id="2147485961" r:id="rId10"/>
    <p:sldLayoutId id="2147485962" r:id="rId11"/>
    <p:sldLayoutId id="2147485975" r:id="rId12"/>
    <p:sldLayoutId id="2147485964" r:id="rId13"/>
    <p:sldLayoutId id="2147485971"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3000" b="0" i="0">
          <a:solidFill>
            <a:schemeClr val="accent1"/>
          </a:solidFill>
          <a:latin typeface="Neo Sans Intel"/>
          <a:ea typeface="+mj-ea"/>
          <a:cs typeface="Neo Sans Intel"/>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400" b="0" i="0">
          <a:solidFill>
            <a:schemeClr val="tx1"/>
          </a:solidFill>
          <a:latin typeface="Neo Sans Intel"/>
          <a:ea typeface="+mn-ea"/>
          <a:cs typeface="Neo Sans Intel"/>
        </a:defRPr>
      </a:lvl1pPr>
      <a:lvl2pPr marL="185738" indent="-184150" algn="l" rtl="0" eaLnBrk="1" fontAlgn="base" hangingPunct="1">
        <a:spcBef>
          <a:spcPct val="40000"/>
        </a:spcBef>
        <a:spcAft>
          <a:spcPct val="0"/>
        </a:spcAft>
        <a:buClr>
          <a:schemeClr val="tx1"/>
        </a:buClr>
        <a:buFont typeface="Times" pitchFamily="18" charset="0"/>
        <a:buChar char="•"/>
        <a:defRPr sz="2200" b="0" i="0">
          <a:solidFill>
            <a:schemeClr val="tx1"/>
          </a:solidFill>
          <a:latin typeface="Neo Sans Intel"/>
          <a:cs typeface="Neo Sans Intel"/>
        </a:defRPr>
      </a:lvl2pPr>
      <a:lvl3pPr marL="414338" indent="-227013" algn="l" rtl="0" eaLnBrk="1" fontAlgn="base" hangingPunct="1">
        <a:spcBef>
          <a:spcPct val="20000"/>
        </a:spcBef>
        <a:spcAft>
          <a:spcPct val="0"/>
        </a:spcAft>
        <a:buClr>
          <a:schemeClr val="bg2"/>
        </a:buClr>
        <a:buFont typeface="Neo Sans Intel" pitchFamily="34" charset="0"/>
        <a:buChar char="–"/>
        <a:defRPr sz="2000" b="0" i="0">
          <a:solidFill>
            <a:schemeClr val="tx1"/>
          </a:solidFill>
          <a:latin typeface="Neo Sans Intel"/>
          <a:cs typeface="Neo Sans Intel"/>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Neo Sans Intel"/>
          <a:cs typeface="Neo Sans Intel"/>
        </a:defRPr>
      </a:lvl4pPr>
      <a:lvl5pPr marL="762000" indent="-192088" algn="l" rtl="0" eaLnBrk="1" fontAlgn="base" hangingPunct="1">
        <a:spcBef>
          <a:spcPct val="20000"/>
        </a:spcBef>
        <a:spcAft>
          <a:spcPct val="0"/>
        </a:spcAft>
        <a:buClr>
          <a:schemeClr val="bg2"/>
        </a:buClr>
        <a:buChar char="–"/>
        <a:defRPr sz="1800" b="0" i="0">
          <a:solidFill>
            <a:schemeClr val="tx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dewey.uab.es/PMARQUES/tic.ht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www.intel.com/teacher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atc21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2189" y="2280578"/>
            <a:ext cx="4905189" cy="1015663"/>
          </a:xfrm>
        </p:spPr>
        <p:txBody>
          <a:bodyPr/>
          <a:lstStyle/>
          <a:p>
            <a:pPr algn="r"/>
            <a:r>
              <a:rPr lang="en-US" dirty="0" smtClean="0"/>
              <a:t>Innovation in Education</a:t>
            </a:r>
            <a:br>
              <a:rPr lang="en-US" dirty="0" smtClean="0"/>
            </a:br>
            <a:r>
              <a:rPr lang="en-GB" sz="2800" b="1" dirty="0" err="1"/>
              <a:t>Kranjska</a:t>
            </a:r>
            <a:r>
              <a:rPr lang="en-GB" sz="2800" b="1" dirty="0"/>
              <a:t> Gora</a:t>
            </a:r>
            <a:r>
              <a:rPr lang="en-GB" sz="2800" dirty="0"/>
              <a:t> </a:t>
            </a:r>
            <a:r>
              <a:rPr lang="en-US" sz="2800" dirty="0" smtClean="0"/>
              <a:t>, 23</a:t>
            </a:r>
            <a:r>
              <a:rPr lang="en-US" sz="2800" baseline="30000" dirty="0" smtClean="0"/>
              <a:t>rd</a:t>
            </a:r>
            <a:r>
              <a:rPr lang="en-US" sz="2800" dirty="0" smtClean="0"/>
              <a:t> March 2012</a:t>
            </a:r>
            <a:endParaRPr lang="en-US" dirty="0"/>
          </a:p>
        </p:txBody>
      </p:sp>
      <p:sp>
        <p:nvSpPr>
          <p:cNvPr id="6" name="Subtitle 5"/>
          <p:cNvSpPr>
            <a:spLocks noGrp="1"/>
          </p:cNvSpPr>
          <p:nvPr>
            <p:ph type="subTitle" idx="1"/>
          </p:nvPr>
        </p:nvSpPr>
        <p:spPr>
          <a:xfrm>
            <a:off x="2352271" y="4466042"/>
            <a:ext cx="5619752" cy="738664"/>
          </a:xfrm>
        </p:spPr>
        <p:txBody>
          <a:bodyPr/>
          <a:lstStyle/>
          <a:p>
            <a:pPr>
              <a:lnSpc>
                <a:spcPct val="80000"/>
              </a:lnSpc>
              <a:spcAft>
                <a:spcPts val="800"/>
              </a:spcAft>
            </a:pPr>
            <a:r>
              <a:rPr lang="en-US" sz="3200" b="1" dirty="0" smtClean="0">
                <a:latin typeface="Neo Sans Intel"/>
              </a:rPr>
              <a:t>Danny Arati</a:t>
            </a:r>
            <a:r>
              <a:rPr lang="en-US" sz="2800" b="1" dirty="0" smtClean="0">
                <a:latin typeface="Neo Sans Intel"/>
              </a:rPr>
              <a:t/>
            </a:r>
            <a:br>
              <a:rPr lang="en-US" sz="2800" b="1" dirty="0" smtClean="0">
                <a:latin typeface="Neo Sans Intel"/>
              </a:rPr>
            </a:br>
            <a:r>
              <a:rPr lang="en-US" sz="2800" b="1" dirty="0" smtClean="0">
                <a:latin typeface="Neo Sans Intel"/>
              </a:rPr>
              <a:t>Education Manager Europe, Intel</a:t>
            </a:r>
          </a:p>
        </p:txBody>
      </p:sp>
    </p:spTree>
    <p:extLst>
      <p:ext uri="{BB962C8B-B14F-4D97-AF65-F5344CB8AC3E}">
        <p14:creationId xmlns:p14="http://schemas.microsoft.com/office/powerpoint/2010/main" val="40884836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d for inventory.jpg"/>
          <p:cNvPicPr>
            <a:picLocks noChangeAspect="1"/>
          </p:cNvPicPr>
          <p:nvPr/>
        </p:nvPicPr>
        <p:blipFill>
          <a:blip r:embed="rId3" cstate="print"/>
          <a:stretch>
            <a:fillRect/>
          </a:stretch>
        </p:blipFill>
        <p:spPr>
          <a:xfrm>
            <a:off x="2776927" y="1717168"/>
            <a:ext cx="3351656" cy="2587112"/>
          </a:xfrm>
          <a:prstGeom prst="rect">
            <a:avLst/>
          </a:prstGeom>
        </p:spPr>
      </p:pic>
      <p:sp>
        <p:nvSpPr>
          <p:cNvPr id="36866" name="Rectangle 4"/>
          <p:cNvSpPr>
            <a:spLocks noGrp="1" noChangeArrowheads="1"/>
          </p:cNvSpPr>
          <p:nvPr>
            <p:ph type="title"/>
          </p:nvPr>
        </p:nvSpPr>
        <p:spPr>
          <a:noFill/>
        </p:spPr>
        <p:txBody>
          <a:bodyPr/>
          <a:lstStyle/>
          <a:p>
            <a:r>
              <a:rPr lang="en-US" sz="3200" dirty="0" smtClean="0"/>
              <a:t>Inventory check in a 2.0 World</a:t>
            </a:r>
            <a:endParaRPr lang="en-US" sz="3200" dirty="0"/>
          </a:p>
        </p:txBody>
      </p:sp>
      <p:pic>
        <p:nvPicPr>
          <p:cNvPr id="1026" name="Picture 2"/>
          <p:cNvPicPr>
            <a:picLocks noChangeAspect="1" noChangeArrowheads="1"/>
          </p:cNvPicPr>
          <p:nvPr/>
        </p:nvPicPr>
        <p:blipFill>
          <a:blip r:embed="rId4" cstate="print"/>
          <a:srcRect/>
          <a:stretch>
            <a:fillRect/>
          </a:stretch>
        </p:blipFill>
        <p:spPr bwMode="auto">
          <a:xfrm>
            <a:off x="1594078" y="1111030"/>
            <a:ext cx="5717354" cy="4124112"/>
          </a:xfrm>
          <a:prstGeom prst="rect">
            <a:avLst/>
          </a:prstGeom>
          <a:noFill/>
          <a:ln w="9525">
            <a:noFill/>
            <a:miter lim="800000"/>
            <a:headEnd/>
            <a:tailEnd/>
          </a:ln>
        </p:spPr>
      </p:pic>
    </p:spTree>
    <p:extLst>
      <p:ext uri="{BB962C8B-B14F-4D97-AF65-F5344CB8AC3E}">
        <p14:creationId xmlns:p14="http://schemas.microsoft.com/office/powerpoint/2010/main" val="309233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noFill/>
        </p:spPr>
        <p:txBody>
          <a:bodyPr/>
          <a:lstStyle/>
          <a:p>
            <a:r>
              <a:rPr lang="en-US" sz="3200" dirty="0" smtClean="0"/>
              <a:t>Reality in schools</a:t>
            </a:r>
            <a:endParaRPr lang="en-US" sz="3200" dirty="0"/>
          </a:p>
        </p:txBody>
      </p:sp>
      <p:pic>
        <p:nvPicPr>
          <p:cNvPr id="5" name="Picture 4" descr="school-children-sitting-for-their-final-exams-in-the-cloudland-ballroom-in-1964.jpg"/>
          <p:cNvPicPr>
            <a:picLocks noChangeAspect="1"/>
          </p:cNvPicPr>
          <p:nvPr/>
        </p:nvPicPr>
        <p:blipFill>
          <a:blip r:embed="rId3" cstate="print"/>
          <a:stretch>
            <a:fillRect/>
          </a:stretch>
        </p:blipFill>
        <p:spPr>
          <a:xfrm>
            <a:off x="1490046" y="1610563"/>
            <a:ext cx="5242648" cy="3493320"/>
          </a:xfrm>
          <a:prstGeom prst="rect">
            <a:avLst/>
          </a:prstGeom>
        </p:spPr>
      </p:pic>
      <p:pic>
        <p:nvPicPr>
          <p:cNvPr id="4" name="Picture 3" descr="exam_1419705c.jpg"/>
          <p:cNvPicPr>
            <a:picLocks noChangeAspect="1"/>
          </p:cNvPicPr>
          <p:nvPr/>
        </p:nvPicPr>
        <p:blipFill>
          <a:blip r:embed="rId4" cstate="print"/>
          <a:stretch>
            <a:fillRect/>
          </a:stretch>
        </p:blipFill>
        <p:spPr>
          <a:xfrm>
            <a:off x="1300610" y="1610563"/>
            <a:ext cx="5621520" cy="3520478"/>
          </a:xfrm>
          <a:prstGeom prst="rect">
            <a:avLst/>
          </a:prstGeom>
        </p:spPr>
      </p:pic>
    </p:spTree>
    <p:extLst>
      <p:ext uri="{BB962C8B-B14F-4D97-AF65-F5344CB8AC3E}">
        <p14:creationId xmlns:p14="http://schemas.microsoft.com/office/powerpoint/2010/main" val="2504636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Comfort Zones</a:t>
            </a:r>
            <a:endParaRPr lang="en-US" dirty="0"/>
          </a:p>
        </p:txBody>
      </p:sp>
      <p:grpSp>
        <p:nvGrpSpPr>
          <p:cNvPr id="16" name="Group 15"/>
          <p:cNvGrpSpPr/>
          <p:nvPr/>
        </p:nvGrpSpPr>
        <p:grpSpPr>
          <a:xfrm>
            <a:off x="-2125016" y="1036840"/>
            <a:ext cx="9019072" cy="4892526"/>
            <a:chOff x="-2125016" y="1604245"/>
            <a:chExt cx="6293252" cy="4325856"/>
          </a:xfrm>
        </p:grpSpPr>
        <p:grpSp>
          <p:nvGrpSpPr>
            <p:cNvPr id="12" name="Group 11"/>
            <p:cNvGrpSpPr/>
            <p:nvPr/>
          </p:nvGrpSpPr>
          <p:grpSpPr>
            <a:xfrm>
              <a:off x="-2125016" y="1604245"/>
              <a:ext cx="6293252" cy="4325856"/>
              <a:chOff x="-3142447" y="925034"/>
              <a:chExt cx="8160492" cy="5570123"/>
            </a:xfrm>
          </p:grpSpPr>
          <p:sp>
            <p:nvSpPr>
              <p:cNvPr id="7" name="Flowchart: Delay 6"/>
              <p:cNvSpPr/>
              <p:nvPr/>
            </p:nvSpPr>
            <p:spPr bwMode="auto">
              <a:xfrm>
                <a:off x="476518" y="2665916"/>
                <a:ext cx="2897747" cy="2279561"/>
              </a:xfrm>
              <a:prstGeom prst="flowChartDelay">
                <a:avLst/>
              </a:prstGeom>
              <a:solidFill>
                <a:srgbClr val="00B05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
            <p:nvSpPr>
              <p:cNvPr id="8" name="Block Arc 7"/>
              <p:cNvSpPr/>
              <p:nvPr/>
            </p:nvSpPr>
            <p:spPr bwMode="auto">
              <a:xfrm rot="5400000">
                <a:off x="-1545466" y="148098"/>
                <a:ext cx="4043964" cy="7237926"/>
              </a:xfrm>
              <a:prstGeom prst="blockArc">
                <a:avLst/>
              </a:prstGeom>
              <a:solidFill>
                <a:srgbClr val="FFC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
            <p:nvSpPr>
              <p:cNvPr id="11" name="Block Arc 10"/>
              <p:cNvSpPr/>
              <p:nvPr/>
            </p:nvSpPr>
            <p:spPr bwMode="auto">
              <a:xfrm rot="5591455">
                <a:off x="-768581" y="708531"/>
                <a:ext cx="5570123" cy="6003129"/>
              </a:xfrm>
              <a:prstGeom prst="blockArc">
                <a:avLst>
                  <a:gd name="adj1" fmla="val 8164624"/>
                  <a:gd name="adj2" fmla="val 2233701"/>
                  <a:gd name="adj3" fmla="val 21465"/>
                </a:avLst>
              </a:prstGeom>
              <a:solidFill>
                <a:srgbClr val="FF0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grpSp>
        <p:sp>
          <p:nvSpPr>
            <p:cNvPr id="13" name="TextBox 12"/>
            <p:cNvSpPr txBox="1"/>
            <p:nvPr/>
          </p:nvSpPr>
          <p:spPr>
            <a:xfrm>
              <a:off x="862885" y="3451538"/>
              <a:ext cx="1210614" cy="400110"/>
            </a:xfrm>
            <a:prstGeom prst="rect">
              <a:avLst/>
            </a:prstGeom>
            <a:noFill/>
          </p:spPr>
          <p:txBody>
            <a:bodyPr wrap="square" rtlCol="0">
              <a:spAutoFit/>
            </a:bodyPr>
            <a:lstStyle/>
            <a:p>
              <a:pPr algn="ctr"/>
              <a:r>
                <a:rPr lang="en-GB" sz="2000" b="1" dirty="0" smtClean="0">
                  <a:solidFill>
                    <a:schemeClr val="bg1"/>
                  </a:solidFill>
                  <a:latin typeface="+mn-lt"/>
                </a:rPr>
                <a:t>Comfort</a:t>
              </a:r>
              <a:endParaRPr lang="en-US" b="1" dirty="0" err="1" smtClean="0">
                <a:solidFill>
                  <a:schemeClr val="bg1"/>
                </a:solidFill>
                <a:latin typeface="+mn-lt"/>
              </a:endParaRPr>
            </a:p>
          </p:txBody>
        </p:sp>
        <p:sp>
          <p:nvSpPr>
            <p:cNvPr id="14" name="TextBox 13"/>
            <p:cNvSpPr txBox="1"/>
            <p:nvPr/>
          </p:nvSpPr>
          <p:spPr>
            <a:xfrm>
              <a:off x="1530445" y="2792561"/>
              <a:ext cx="1457454" cy="400110"/>
            </a:xfrm>
            <a:prstGeom prst="rect">
              <a:avLst/>
            </a:prstGeom>
            <a:noFill/>
          </p:spPr>
          <p:txBody>
            <a:bodyPr wrap="square" rtlCol="0">
              <a:spAutoFit/>
            </a:bodyPr>
            <a:lstStyle/>
            <a:p>
              <a:pPr algn="ctr"/>
              <a:r>
                <a:rPr lang="en-GB" sz="2000" b="1" dirty="0" smtClean="0">
                  <a:solidFill>
                    <a:schemeClr val="bg1"/>
                  </a:solidFill>
                  <a:latin typeface="+mn-lt"/>
                </a:rPr>
                <a:t>Challenge</a:t>
              </a:r>
              <a:endParaRPr lang="en-US" b="1" dirty="0" err="1" smtClean="0">
                <a:solidFill>
                  <a:schemeClr val="bg1"/>
                </a:solidFill>
                <a:latin typeface="+mn-lt"/>
              </a:endParaRPr>
            </a:p>
          </p:txBody>
        </p:sp>
        <p:sp>
          <p:nvSpPr>
            <p:cNvPr id="15" name="TextBox 14"/>
            <p:cNvSpPr txBox="1"/>
            <p:nvPr/>
          </p:nvSpPr>
          <p:spPr>
            <a:xfrm>
              <a:off x="2264536" y="5072129"/>
              <a:ext cx="1210614" cy="400110"/>
            </a:xfrm>
            <a:prstGeom prst="rect">
              <a:avLst/>
            </a:prstGeom>
            <a:noFill/>
          </p:spPr>
          <p:txBody>
            <a:bodyPr wrap="square" rtlCol="0">
              <a:spAutoFit/>
            </a:bodyPr>
            <a:lstStyle/>
            <a:p>
              <a:pPr algn="ctr"/>
              <a:r>
                <a:rPr lang="en-GB" sz="2000" b="1" dirty="0" smtClean="0">
                  <a:solidFill>
                    <a:schemeClr val="bg1"/>
                  </a:solidFill>
                  <a:latin typeface="+mn-lt"/>
                </a:rPr>
                <a:t>Danger</a:t>
              </a:r>
              <a:endParaRPr lang="en-US" sz="2000" b="1" dirty="0" err="1" smtClean="0">
                <a:solidFill>
                  <a:schemeClr val="bg1"/>
                </a:solidFill>
                <a:latin typeface="+mn-lt"/>
              </a:endParaRPr>
            </a:p>
          </p:txBody>
        </p:sp>
      </p:grpSp>
      <p:sp>
        <p:nvSpPr>
          <p:cNvPr id="18" name="TextBox 17"/>
          <p:cNvSpPr txBox="1"/>
          <p:nvPr/>
        </p:nvSpPr>
        <p:spPr>
          <a:xfrm>
            <a:off x="6816701" y="1608350"/>
            <a:ext cx="1734972" cy="400110"/>
          </a:xfrm>
          <a:prstGeom prst="rect">
            <a:avLst/>
          </a:prstGeom>
          <a:noFill/>
        </p:spPr>
        <p:txBody>
          <a:bodyPr wrap="square" rtlCol="0">
            <a:spAutoFit/>
          </a:bodyPr>
          <a:lstStyle/>
          <a:p>
            <a:pPr algn="ctr"/>
            <a:r>
              <a:rPr lang="en-GB" sz="2000" b="1" dirty="0" smtClean="0">
                <a:solidFill>
                  <a:schemeClr val="bg1"/>
                </a:solidFill>
                <a:latin typeface="+mn-lt"/>
              </a:rPr>
              <a:t>Change</a:t>
            </a:r>
            <a:endParaRPr lang="en-US" sz="2000" b="1" dirty="0" err="1" smtClean="0">
              <a:solidFill>
                <a:schemeClr val="bg1"/>
              </a:solidFill>
              <a:latin typeface="+mn-lt"/>
            </a:endParaRPr>
          </a:p>
        </p:txBody>
      </p:sp>
    </p:spTree>
    <p:extLst>
      <p:ext uri="{BB962C8B-B14F-4D97-AF65-F5344CB8AC3E}">
        <p14:creationId xmlns:p14="http://schemas.microsoft.com/office/powerpoint/2010/main" val="25980352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Comfort Zones: Practical Example</a:t>
            </a:r>
            <a:endParaRPr lang="en-US" dirty="0"/>
          </a:p>
        </p:txBody>
      </p:sp>
      <p:sp>
        <p:nvSpPr>
          <p:cNvPr id="4" name="TextBox 3"/>
          <p:cNvSpPr txBox="1"/>
          <p:nvPr/>
        </p:nvSpPr>
        <p:spPr>
          <a:xfrm>
            <a:off x="540913" y="1081825"/>
            <a:ext cx="4675031" cy="584775"/>
          </a:xfrm>
          <a:prstGeom prst="rect">
            <a:avLst/>
          </a:prstGeom>
          <a:noFill/>
        </p:spPr>
        <p:txBody>
          <a:bodyPr wrap="square" rtlCol="0">
            <a:spAutoFit/>
          </a:bodyPr>
          <a:lstStyle/>
          <a:p>
            <a:r>
              <a:rPr lang="en-GB" sz="3200" dirty="0" smtClean="0">
                <a:solidFill>
                  <a:schemeClr val="accent1"/>
                </a:solidFill>
                <a:latin typeface="Neo Sans Intel"/>
                <a:ea typeface="+mj-ea"/>
                <a:cs typeface="Neo Sans Intel"/>
              </a:rPr>
              <a:t>Food</a:t>
            </a:r>
            <a:endParaRPr lang="en-US" sz="3000" dirty="0" err="1" smtClean="0">
              <a:solidFill>
                <a:schemeClr val="accent1"/>
              </a:solidFill>
              <a:latin typeface="Neo Sans Intel"/>
              <a:ea typeface="+mj-ea"/>
              <a:cs typeface="Neo Sans Intel"/>
            </a:endParaRPr>
          </a:p>
        </p:txBody>
      </p:sp>
      <p:sp>
        <p:nvSpPr>
          <p:cNvPr id="5" name="TextBox 4"/>
          <p:cNvSpPr txBox="1"/>
          <p:nvPr/>
        </p:nvSpPr>
        <p:spPr>
          <a:xfrm>
            <a:off x="538765" y="1994086"/>
            <a:ext cx="4675031" cy="584775"/>
          </a:xfrm>
          <a:prstGeom prst="rect">
            <a:avLst/>
          </a:prstGeom>
          <a:noFill/>
        </p:spPr>
        <p:txBody>
          <a:bodyPr wrap="square" rtlCol="0">
            <a:spAutoFit/>
          </a:bodyPr>
          <a:lstStyle/>
          <a:p>
            <a:r>
              <a:rPr lang="en-GB" sz="3200" dirty="0" smtClean="0">
                <a:solidFill>
                  <a:schemeClr val="accent1"/>
                </a:solidFill>
                <a:latin typeface="Neo Sans Intel"/>
                <a:ea typeface="+mj-ea"/>
                <a:cs typeface="Neo Sans Intel"/>
              </a:rPr>
              <a:t>Cooking</a:t>
            </a:r>
            <a:endParaRPr lang="en-US" sz="3000" dirty="0" err="1" smtClean="0">
              <a:solidFill>
                <a:schemeClr val="accent1"/>
              </a:solidFill>
              <a:latin typeface="Neo Sans Intel"/>
              <a:ea typeface="+mj-ea"/>
              <a:cs typeface="Neo Sans Intel"/>
            </a:endParaRPr>
          </a:p>
        </p:txBody>
      </p:sp>
      <p:sp>
        <p:nvSpPr>
          <p:cNvPr id="6" name="TextBox 5"/>
          <p:cNvSpPr txBox="1"/>
          <p:nvPr/>
        </p:nvSpPr>
        <p:spPr>
          <a:xfrm>
            <a:off x="536617" y="2919226"/>
            <a:ext cx="4675031" cy="584775"/>
          </a:xfrm>
          <a:prstGeom prst="rect">
            <a:avLst/>
          </a:prstGeom>
          <a:noFill/>
        </p:spPr>
        <p:txBody>
          <a:bodyPr wrap="square" rtlCol="0">
            <a:spAutoFit/>
          </a:bodyPr>
          <a:lstStyle/>
          <a:p>
            <a:r>
              <a:rPr lang="en-GB" sz="3200" dirty="0" smtClean="0">
                <a:solidFill>
                  <a:schemeClr val="accent1"/>
                </a:solidFill>
                <a:latin typeface="Neo Sans Intel"/>
                <a:ea typeface="+mj-ea"/>
                <a:cs typeface="Neo Sans Intel"/>
              </a:rPr>
              <a:t>Your In-Laws</a:t>
            </a:r>
            <a:endParaRPr lang="en-US" sz="3200" dirty="0" err="1" smtClean="0">
              <a:solidFill>
                <a:schemeClr val="accent1"/>
              </a:solidFill>
              <a:latin typeface="Neo Sans Intel"/>
              <a:ea typeface="+mj-ea"/>
              <a:cs typeface="Neo Sans Intel"/>
            </a:endParaRPr>
          </a:p>
        </p:txBody>
      </p:sp>
      <p:sp>
        <p:nvSpPr>
          <p:cNvPr id="8" name="TextBox 7"/>
          <p:cNvSpPr txBox="1"/>
          <p:nvPr/>
        </p:nvSpPr>
        <p:spPr>
          <a:xfrm>
            <a:off x="519442" y="5065723"/>
            <a:ext cx="8624558" cy="1077218"/>
          </a:xfrm>
          <a:prstGeom prst="rect">
            <a:avLst/>
          </a:prstGeom>
          <a:noFill/>
        </p:spPr>
        <p:txBody>
          <a:bodyPr wrap="square" rtlCol="0">
            <a:spAutoFit/>
          </a:bodyPr>
          <a:lstStyle/>
          <a:p>
            <a:r>
              <a:rPr lang="en-GB" sz="3200" dirty="0" smtClean="0">
                <a:solidFill>
                  <a:schemeClr val="accent1"/>
                </a:solidFill>
                <a:latin typeface="Neo Sans Intel"/>
                <a:ea typeface="+mj-ea"/>
                <a:cs typeface="Neo Sans Intel"/>
              </a:rPr>
              <a:t>Cook a 4-course-dinner for 12 guests, including your in-Laws, by 6pm tonight</a:t>
            </a:r>
            <a:endParaRPr lang="en-US" sz="3200" dirty="0" err="1" smtClean="0">
              <a:solidFill>
                <a:schemeClr val="accent1"/>
              </a:solidFill>
              <a:latin typeface="Neo Sans Intel"/>
              <a:ea typeface="+mj-ea"/>
              <a:cs typeface="Neo Sans Intel"/>
            </a:endParaRPr>
          </a:p>
        </p:txBody>
      </p:sp>
      <p:grpSp>
        <p:nvGrpSpPr>
          <p:cNvPr id="9" name="Group 8"/>
          <p:cNvGrpSpPr/>
          <p:nvPr/>
        </p:nvGrpSpPr>
        <p:grpSpPr>
          <a:xfrm>
            <a:off x="3850782" y="257576"/>
            <a:ext cx="5293218" cy="3430864"/>
            <a:chOff x="-2125017" y="1604245"/>
            <a:chExt cx="6293251" cy="4325855"/>
          </a:xfrm>
        </p:grpSpPr>
        <p:grpSp>
          <p:nvGrpSpPr>
            <p:cNvPr id="10" name="Group 11"/>
            <p:cNvGrpSpPr/>
            <p:nvPr/>
          </p:nvGrpSpPr>
          <p:grpSpPr>
            <a:xfrm>
              <a:off x="-2125017" y="1604245"/>
              <a:ext cx="6293251" cy="4325855"/>
              <a:chOff x="-3142447" y="925034"/>
              <a:chExt cx="8160492" cy="5570123"/>
            </a:xfrm>
          </p:grpSpPr>
          <p:sp>
            <p:nvSpPr>
              <p:cNvPr id="14" name="Flowchart: Delay 13"/>
              <p:cNvSpPr/>
              <p:nvPr/>
            </p:nvSpPr>
            <p:spPr bwMode="auto">
              <a:xfrm>
                <a:off x="476518" y="2665916"/>
                <a:ext cx="2897747" cy="2279561"/>
              </a:xfrm>
              <a:prstGeom prst="flowChartDelay">
                <a:avLst/>
              </a:prstGeom>
              <a:solidFill>
                <a:srgbClr val="00B05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
            <p:nvSpPr>
              <p:cNvPr id="15" name="Block Arc 14"/>
              <p:cNvSpPr/>
              <p:nvPr/>
            </p:nvSpPr>
            <p:spPr bwMode="auto">
              <a:xfrm rot="5400000">
                <a:off x="-1545466" y="148098"/>
                <a:ext cx="4043964" cy="7237926"/>
              </a:xfrm>
              <a:prstGeom prst="blockArc">
                <a:avLst/>
              </a:prstGeom>
              <a:solidFill>
                <a:srgbClr val="FFC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
            <p:nvSpPr>
              <p:cNvPr id="16" name="Block Arc 15"/>
              <p:cNvSpPr/>
              <p:nvPr/>
            </p:nvSpPr>
            <p:spPr bwMode="auto">
              <a:xfrm rot="5591455">
                <a:off x="-768581" y="708531"/>
                <a:ext cx="5570123" cy="6003129"/>
              </a:xfrm>
              <a:prstGeom prst="blockArc">
                <a:avLst>
                  <a:gd name="adj1" fmla="val 8164624"/>
                  <a:gd name="adj2" fmla="val 2233701"/>
                  <a:gd name="adj3" fmla="val 21465"/>
                </a:avLst>
              </a:prstGeom>
              <a:solidFill>
                <a:srgbClr val="FF0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grpSp>
        <p:sp>
          <p:nvSpPr>
            <p:cNvPr id="11" name="TextBox 10"/>
            <p:cNvSpPr txBox="1"/>
            <p:nvPr/>
          </p:nvSpPr>
          <p:spPr>
            <a:xfrm>
              <a:off x="862886" y="3451538"/>
              <a:ext cx="1437281" cy="504485"/>
            </a:xfrm>
            <a:prstGeom prst="rect">
              <a:avLst/>
            </a:prstGeom>
            <a:noFill/>
          </p:spPr>
          <p:txBody>
            <a:bodyPr wrap="square" rtlCol="0">
              <a:spAutoFit/>
            </a:bodyPr>
            <a:lstStyle/>
            <a:p>
              <a:pPr algn="ctr"/>
              <a:r>
                <a:rPr lang="en-GB" sz="2000" b="1" dirty="0" smtClean="0">
                  <a:solidFill>
                    <a:schemeClr val="bg1"/>
                  </a:solidFill>
                  <a:latin typeface="+mn-lt"/>
                </a:rPr>
                <a:t>Comfort</a:t>
              </a:r>
              <a:endParaRPr lang="en-US" b="1" dirty="0" err="1" smtClean="0">
                <a:solidFill>
                  <a:schemeClr val="bg1"/>
                </a:solidFill>
                <a:latin typeface="+mn-lt"/>
              </a:endParaRPr>
            </a:p>
          </p:txBody>
        </p:sp>
        <p:sp>
          <p:nvSpPr>
            <p:cNvPr id="12" name="TextBox 11"/>
            <p:cNvSpPr txBox="1"/>
            <p:nvPr/>
          </p:nvSpPr>
          <p:spPr>
            <a:xfrm>
              <a:off x="1530445" y="2792561"/>
              <a:ext cx="1457454" cy="400110"/>
            </a:xfrm>
            <a:prstGeom prst="rect">
              <a:avLst/>
            </a:prstGeom>
            <a:noFill/>
          </p:spPr>
          <p:txBody>
            <a:bodyPr wrap="square" rtlCol="0">
              <a:spAutoFit/>
            </a:bodyPr>
            <a:lstStyle/>
            <a:p>
              <a:pPr algn="ctr"/>
              <a:r>
                <a:rPr lang="en-GB" sz="2000" b="1" dirty="0" smtClean="0">
                  <a:solidFill>
                    <a:schemeClr val="bg1"/>
                  </a:solidFill>
                  <a:latin typeface="+mn-lt"/>
                </a:rPr>
                <a:t>Challenge</a:t>
              </a:r>
              <a:endParaRPr lang="en-US" b="1" dirty="0" err="1" smtClean="0">
                <a:solidFill>
                  <a:schemeClr val="bg1"/>
                </a:solidFill>
                <a:latin typeface="+mn-lt"/>
              </a:endParaRPr>
            </a:p>
          </p:txBody>
        </p:sp>
        <p:sp>
          <p:nvSpPr>
            <p:cNvPr id="13" name="TextBox 12"/>
            <p:cNvSpPr txBox="1"/>
            <p:nvPr/>
          </p:nvSpPr>
          <p:spPr>
            <a:xfrm>
              <a:off x="2264536" y="5072129"/>
              <a:ext cx="1210614" cy="400110"/>
            </a:xfrm>
            <a:prstGeom prst="rect">
              <a:avLst/>
            </a:prstGeom>
            <a:noFill/>
          </p:spPr>
          <p:txBody>
            <a:bodyPr wrap="square" rtlCol="0">
              <a:spAutoFit/>
            </a:bodyPr>
            <a:lstStyle/>
            <a:p>
              <a:pPr algn="ctr"/>
              <a:r>
                <a:rPr lang="en-GB" sz="2000" b="1" dirty="0" smtClean="0">
                  <a:solidFill>
                    <a:schemeClr val="bg1"/>
                  </a:solidFill>
                  <a:latin typeface="+mn-lt"/>
                </a:rPr>
                <a:t>Danger</a:t>
              </a:r>
              <a:endParaRPr lang="en-US" sz="2000" b="1" dirty="0" err="1" smtClean="0">
                <a:solidFill>
                  <a:schemeClr val="bg1"/>
                </a:solidFill>
                <a:latin typeface="+mn-lt"/>
              </a:endParaRPr>
            </a:p>
          </p:txBody>
        </p:sp>
      </p:grpSp>
    </p:spTree>
    <p:extLst>
      <p:ext uri="{BB962C8B-B14F-4D97-AF65-F5344CB8AC3E}">
        <p14:creationId xmlns:p14="http://schemas.microsoft.com/office/powerpoint/2010/main" val="237290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a transformed Education look like?</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9" y="794812"/>
            <a:ext cx="9144000" cy="5551714"/>
          </a:xfrm>
          <a:prstGeom prst="rect">
            <a:avLst/>
          </a:prstGeom>
        </p:spPr>
      </p:pic>
    </p:spTree>
    <p:extLst>
      <p:ext uri="{BB962C8B-B14F-4D97-AF65-F5344CB8AC3E}">
        <p14:creationId xmlns:p14="http://schemas.microsoft.com/office/powerpoint/2010/main" val="33546214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6974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Personalised Learning</a:t>
            </a:r>
            <a:endParaRPr lang="en-US" dirty="0"/>
          </a:p>
        </p:txBody>
      </p:sp>
      <p:grpSp>
        <p:nvGrpSpPr>
          <p:cNvPr id="6" name="Group 5"/>
          <p:cNvGrpSpPr/>
          <p:nvPr/>
        </p:nvGrpSpPr>
        <p:grpSpPr>
          <a:xfrm>
            <a:off x="0" y="940157"/>
            <a:ext cx="8976574" cy="4991008"/>
            <a:chOff x="0" y="940157"/>
            <a:chExt cx="8976574" cy="4991008"/>
          </a:xfrm>
        </p:grpSpPr>
        <p:graphicFrame>
          <p:nvGraphicFramePr>
            <p:cNvPr id="3" name="Content Placeholder 3"/>
            <p:cNvGraphicFramePr>
              <a:graphicFrameLocks/>
            </p:cNvGraphicFramePr>
            <p:nvPr>
              <p:extLst>
                <p:ext uri="{D42A27DB-BD31-4B8C-83A1-F6EECF244321}">
                  <p14:modId xmlns:p14="http://schemas.microsoft.com/office/powerpoint/2010/main" val="1733900737"/>
                </p:ext>
              </p:extLst>
            </p:nvPr>
          </p:nvGraphicFramePr>
          <p:xfrm>
            <a:off x="250585" y="1321065"/>
            <a:ext cx="8725989"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940157"/>
              <a:ext cx="1700013" cy="492443"/>
            </a:xfrm>
            <a:prstGeom prst="rect">
              <a:avLst/>
            </a:prstGeom>
            <a:noFill/>
          </p:spPr>
          <p:txBody>
            <a:bodyPr wrap="square" rtlCol="0">
              <a:spAutoFit/>
            </a:bodyPr>
            <a:lstStyle/>
            <a:p>
              <a:r>
                <a:rPr lang="en-GB" sz="2600" dirty="0" smtClean="0">
                  <a:solidFill>
                    <a:schemeClr val="accent1"/>
                  </a:solidFill>
                  <a:latin typeface="Neo Sans Intel"/>
                  <a:ea typeface="+mj-ea"/>
                  <a:cs typeface="Neo Sans Intel"/>
                </a:rPr>
                <a:t>What it is</a:t>
              </a:r>
              <a:endParaRPr lang="en-US" sz="2600" dirty="0" err="1" smtClean="0">
                <a:solidFill>
                  <a:schemeClr val="accent1"/>
                </a:solidFill>
                <a:latin typeface="Neo Sans Intel"/>
                <a:ea typeface="+mj-ea"/>
                <a:cs typeface="Neo Sans Intel"/>
              </a:endParaRPr>
            </a:p>
          </p:txBody>
        </p:sp>
      </p:grpSp>
      <p:grpSp>
        <p:nvGrpSpPr>
          <p:cNvPr id="10" name="Group 9"/>
          <p:cNvGrpSpPr/>
          <p:nvPr/>
        </p:nvGrpSpPr>
        <p:grpSpPr>
          <a:xfrm>
            <a:off x="512762" y="744828"/>
            <a:ext cx="8631238" cy="5211472"/>
            <a:chOff x="512762" y="744828"/>
            <a:chExt cx="8631238" cy="5211472"/>
          </a:xfrm>
        </p:grpSpPr>
        <p:sp>
          <p:nvSpPr>
            <p:cNvPr id="7" name="TextBox 6"/>
            <p:cNvSpPr txBox="1"/>
            <p:nvPr/>
          </p:nvSpPr>
          <p:spPr>
            <a:xfrm>
              <a:off x="1903927" y="744828"/>
              <a:ext cx="2114281" cy="492443"/>
            </a:xfrm>
            <a:prstGeom prst="rect">
              <a:avLst/>
            </a:prstGeom>
            <a:noFill/>
          </p:spPr>
          <p:txBody>
            <a:bodyPr wrap="square" rtlCol="0">
              <a:spAutoFit/>
            </a:bodyPr>
            <a:lstStyle/>
            <a:p>
              <a:r>
                <a:rPr lang="en-GB" sz="2600" dirty="0" smtClean="0">
                  <a:solidFill>
                    <a:srgbClr val="FF0000"/>
                  </a:solidFill>
                  <a:latin typeface="Neo Sans Intel"/>
                  <a:ea typeface="+mj-ea"/>
                  <a:cs typeface="Neo Sans Intel"/>
                </a:rPr>
                <a:t>What it is not</a:t>
              </a:r>
              <a:endParaRPr lang="en-US" sz="2600" dirty="0" err="1" smtClean="0">
                <a:solidFill>
                  <a:srgbClr val="FF0000"/>
                </a:solidFill>
                <a:latin typeface="Neo Sans Intel"/>
                <a:ea typeface="+mj-ea"/>
                <a:cs typeface="Neo Sans Intel"/>
              </a:endParaRPr>
            </a:p>
          </p:txBody>
        </p:sp>
        <p:graphicFrame>
          <p:nvGraphicFramePr>
            <p:cNvPr id="9" name="Content Placeholder 3"/>
            <p:cNvGraphicFramePr>
              <a:graphicFrameLocks/>
            </p:cNvGraphicFramePr>
            <p:nvPr/>
          </p:nvGraphicFramePr>
          <p:xfrm>
            <a:off x="512762" y="1346200"/>
            <a:ext cx="8631238" cy="4610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829615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Introductions</a:t>
            </a:r>
            <a:endParaRPr 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08644718"/>
              </p:ext>
            </p:extLst>
          </p:nvPr>
        </p:nvGraphicFramePr>
        <p:xfrm>
          <a:off x="398463" y="1457325"/>
          <a:ext cx="823753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33800" y="971550"/>
            <a:ext cx="1466850" cy="369332"/>
          </a:xfrm>
          <a:prstGeom prst="rect">
            <a:avLst/>
          </a:prstGeom>
          <a:noFill/>
        </p:spPr>
        <p:txBody>
          <a:bodyPr wrap="square" rtlCol="0">
            <a:spAutoFit/>
          </a:bodyPr>
          <a:lstStyle/>
          <a:p>
            <a:pPr algn="ctr" eaLnBrk="0" fontAlgn="base" hangingPunct="0">
              <a:spcBef>
                <a:spcPct val="10000"/>
              </a:spcBef>
              <a:spcAft>
                <a:spcPct val="0"/>
              </a:spcAft>
            </a:pPr>
            <a:r>
              <a:rPr lang="en-GB" dirty="0">
                <a:solidFill>
                  <a:srgbClr val="0071C5"/>
                </a:solidFill>
                <a:effectLst>
                  <a:outerShdw blurRad="38100" dist="38100" dir="2700000" algn="tl">
                    <a:srgbClr val="000000">
                      <a:alpha val="43137"/>
                    </a:srgbClr>
                  </a:outerShdw>
                </a:effectLst>
              </a:rPr>
              <a:t>Work Late</a:t>
            </a:r>
          </a:p>
        </p:txBody>
      </p:sp>
      <p:sp>
        <p:nvSpPr>
          <p:cNvPr id="7" name="TextBox 6"/>
          <p:cNvSpPr txBox="1"/>
          <p:nvPr/>
        </p:nvSpPr>
        <p:spPr>
          <a:xfrm>
            <a:off x="3733800" y="5712827"/>
            <a:ext cx="1466850" cy="369332"/>
          </a:xfrm>
          <a:prstGeom prst="rect">
            <a:avLst/>
          </a:prstGeom>
          <a:noFill/>
        </p:spPr>
        <p:txBody>
          <a:bodyPr wrap="square" rtlCol="0">
            <a:spAutoFit/>
          </a:bodyPr>
          <a:lstStyle/>
          <a:p>
            <a:pPr algn="ctr" eaLnBrk="0" fontAlgn="base" hangingPunct="0">
              <a:spcBef>
                <a:spcPct val="10000"/>
              </a:spcBef>
              <a:spcAft>
                <a:spcPct val="0"/>
              </a:spcAft>
            </a:pPr>
            <a:r>
              <a:rPr lang="en-GB" dirty="0">
                <a:solidFill>
                  <a:srgbClr val="0071C5"/>
                </a:solidFill>
                <a:effectLst>
                  <a:outerShdw blurRad="38100" dist="38100" dir="2700000" algn="tl">
                    <a:srgbClr val="000000">
                      <a:alpha val="43137"/>
                    </a:srgbClr>
                  </a:outerShdw>
                </a:effectLst>
              </a:rPr>
              <a:t>Work Early</a:t>
            </a:r>
          </a:p>
        </p:txBody>
      </p:sp>
      <p:sp>
        <p:nvSpPr>
          <p:cNvPr id="8" name="TextBox 7"/>
          <p:cNvSpPr txBox="1"/>
          <p:nvPr/>
        </p:nvSpPr>
        <p:spPr>
          <a:xfrm>
            <a:off x="190500" y="3448050"/>
            <a:ext cx="2076450" cy="369332"/>
          </a:xfrm>
          <a:prstGeom prst="rect">
            <a:avLst/>
          </a:prstGeom>
          <a:noFill/>
        </p:spPr>
        <p:txBody>
          <a:bodyPr wrap="square" rtlCol="0">
            <a:spAutoFit/>
          </a:bodyPr>
          <a:lstStyle/>
          <a:p>
            <a:pPr algn="ctr" eaLnBrk="0" fontAlgn="base" hangingPunct="0">
              <a:spcBef>
                <a:spcPct val="10000"/>
              </a:spcBef>
              <a:spcAft>
                <a:spcPct val="0"/>
              </a:spcAft>
            </a:pPr>
            <a:r>
              <a:rPr lang="en-GB" dirty="0">
                <a:solidFill>
                  <a:srgbClr val="0071C5"/>
                </a:solidFill>
                <a:effectLst>
                  <a:outerShdw blurRad="38100" dist="38100" dir="2700000" algn="tl">
                    <a:srgbClr val="000000">
                      <a:alpha val="43137"/>
                    </a:srgbClr>
                  </a:outerShdw>
                </a:effectLst>
              </a:rPr>
              <a:t>Absolute Silence</a:t>
            </a:r>
          </a:p>
        </p:txBody>
      </p:sp>
      <p:sp>
        <p:nvSpPr>
          <p:cNvPr id="9" name="TextBox 8"/>
          <p:cNvSpPr txBox="1"/>
          <p:nvPr/>
        </p:nvSpPr>
        <p:spPr>
          <a:xfrm>
            <a:off x="6667500" y="3448050"/>
            <a:ext cx="2324100" cy="369332"/>
          </a:xfrm>
          <a:prstGeom prst="rect">
            <a:avLst/>
          </a:prstGeom>
          <a:noFill/>
        </p:spPr>
        <p:txBody>
          <a:bodyPr wrap="square" rtlCol="0">
            <a:spAutoFit/>
          </a:bodyPr>
          <a:lstStyle/>
          <a:p>
            <a:pPr algn="ctr" eaLnBrk="0" fontAlgn="base" hangingPunct="0">
              <a:spcBef>
                <a:spcPct val="10000"/>
              </a:spcBef>
              <a:spcAft>
                <a:spcPct val="0"/>
              </a:spcAft>
            </a:pPr>
            <a:r>
              <a:rPr lang="en-GB" dirty="0">
                <a:solidFill>
                  <a:srgbClr val="0071C5"/>
                </a:solidFill>
                <a:effectLst>
                  <a:outerShdw blurRad="38100" dist="38100" dir="2700000" algn="tl">
                    <a:srgbClr val="000000">
                      <a:alpha val="43137"/>
                    </a:srgbClr>
                  </a:outerShdw>
                </a:effectLst>
              </a:rPr>
              <a:t>Background Noise</a:t>
            </a:r>
          </a:p>
        </p:txBody>
      </p:sp>
      <p:sp>
        <p:nvSpPr>
          <p:cNvPr id="5" name="TextBox 4"/>
          <p:cNvSpPr txBox="1"/>
          <p:nvPr/>
        </p:nvSpPr>
        <p:spPr>
          <a:xfrm>
            <a:off x="1828800" y="1175266"/>
            <a:ext cx="1047750" cy="646331"/>
          </a:xfrm>
          <a:prstGeom prst="rect">
            <a:avLst/>
          </a:prstGeom>
          <a:noFill/>
        </p:spPr>
        <p:txBody>
          <a:bodyPr wrap="square" rtlCol="0">
            <a:spAutoFit/>
          </a:bodyPr>
          <a:lstStyle/>
          <a:p>
            <a:pPr algn="ctr" eaLnBrk="0" fontAlgn="base" hangingPunct="0">
              <a:spcBef>
                <a:spcPct val="10000"/>
              </a:spcBef>
              <a:spcAft>
                <a:spcPct val="0"/>
              </a:spcAft>
            </a:pPr>
            <a:r>
              <a:rPr lang="en-GB" sz="3600" b="1" dirty="0">
                <a:solidFill>
                  <a:srgbClr val="000000"/>
                </a:solidFill>
                <a:effectLst>
                  <a:outerShdw blurRad="38100" dist="38100" dir="2700000" algn="tl">
                    <a:srgbClr val="000000">
                      <a:alpha val="43137"/>
                    </a:srgbClr>
                  </a:outerShdw>
                </a:effectLst>
              </a:rPr>
              <a:t>X</a:t>
            </a:r>
          </a:p>
        </p:txBody>
      </p:sp>
      <p:sp>
        <p:nvSpPr>
          <p:cNvPr id="6" name="TextBox 5"/>
          <p:cNvSpPr txBox="1"/>
          <p:nvPr/>
        </p:nvSpPr>
        <p:spPr>
          <a:xfrm>
            <a:off x="1541306" y="2283716"/>
            <a:ext cx="811369" cy="369332"/>
          </a:xfrm>
          <a:prstGeom prst="rect">
            <a:avLst/>
          </a:prstGeom>
          <a:noFill/>
        </p:spPr>
        <p:txBody>
          <a:bodyPr wrap="square" rtlCol="0">
            <a:spAutoFit/>
          </a:bodyPr>
          <a:lstStyle/>
          <a:p>
            <a:r>
              <a:rPr lang="en-GB" dirty="0" smtClean="0">
                <a:latin typeface="+mn-lt"/>
              </a:rPr>
              <a:t>A</a:t>
            </a:r>
            <a:endParaRPr lang="en-GB" dirty="0" smtClean="0">
              <a:latin typeface="+mn-lt"/>
            </a:endParaRPr>
          </a:p>
        </p:txBody>
      </p:sp>
      <p:sp>
        <p:nvSpPr>
          <p:cNvPr id="11" name="TextBox 10"/>
          <p:cNvSpPr txBox="1"/>
          <p:nvPr/>
        </p:nvSpPr>
        <p:spPr>
          <a:xfrm>
            <a:off x="6642011" y="2251450"/>
            <a:ext cx="811369" cy="369332"/>
          </a:xfrm>
          <a:prstGeom prst="rect">
            <a:avLst/>
          </a:prstGeom>
          <a:noFill/>
        </p:spPr>
        <p:txBody>
          <a:bodyPr wrap="square" rtlCol="0">
            <a:spAutoFit/>
          </a:bodyPr>
          <a:lstStyle/>
          <a:p>
            <a:r>
              <a:rPr lang="en-GB" dirty="0">
                <a:latin typeface="+mn-lt"/>
              </a:rPr>
              <a:t>B</a:t>
            </a:r>
            <a:endParaRPr lang="en-GB" dirty="0" smtClean="0">
              <a:latin typeface="+mn-lt"/>
            </a:endParaRPr>
          </a:p>
        </p:txBody>
      </p:sp>
      <p:sp>
        <p:nvSpPr>
          <p:cNvPr id="12" name="TextBox 11"/>
          <p:cNvSpPr txBox="1"/>
          <p:nvPr/>
        </p:nvSpPr>
        <p:spPr>
          <a:xfrm>
            <a:off x="1577795" y="4702820"/>
            <a:ext cx="811369" cy="369332"/>
          </a:xfrm>
          <a:prstGeom prst="rect">
            <a:avLst/>
          </a:prstGeom>
          <a:noFill/>
        </p:spPr>
        <p:txBody>
          <a:bodyPr wrap="square" rtlCol="0">
            <a:spAutoFit/>
          </a:bodyPr>
          <a:lstStyle/>
          <a:p>
            <a:r>
              <a:rPr lang="en-GB" dirty="0" smtClean="0">
                <a:latin typeface="+mn-lt"/>
              </a:rPr>
              <a:t>C</a:t>
            </a:r>
            <a:endParaRPr lang="en-GB" dirty="0" smtClean="0">
              <a:latin typeface="+mn-lt"/>
            </a:endParaRPr>
          </a:p>
        </p:txBody>
      </p:sp>
      <p:sp>
        <p:nvSpPr>
          <p:cNvPr id="13" name="TextBox 12"/>
          <p:cNvSpPr txBox="1"/>
          <p:nvPr/>
        </p:nvSpPr>
        <p:spPr>
          <a:xfrm>
            <a:off x="6719553" y="4702820"/>
            <a:ext cx="811369" cy="369332"/>
          </a:xfrm>
          <a:prstGeom prst="rect">
            <a:avLst/>
          </a:prstGeom>
          <a:noFill/>
        </p:spPr>
        <p:txBody>
          <a:bodyPr wrap="square" rtlCol="0">
            <a:spAutoFit/>
          </a:bodyPr>
          <a:lstStyle/>
          <a:p>
            <a:r>
              <a:rPr lang="en-GB" dirty="0" smtClean="0">
                <a:latin typeface="+mn-lt"/>
              </a:rPr>
              <a:t>D</a:t>
            </a:r>
            <a:endParaRPr lang="en-GB" dirty="0" smtClean="0">
              <a:latin typeface="+mn-lt"/>
            </a:endParaRPr>
          </a:p>
        </p:txBody>
      </p:sp>
    </p:spTree>
    <p:extLst>
      <p:ext uri="{BB962C8B-B14F-4D97-AF65-F5344CB8AC3E}">
        <p14:creationId xmlns:p14="http://schemas.microsoft.com/office/powerpoint/2010/main" val="4071382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Reality in schools </a:t>
            </a:r>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4944" y="1078035"/>
            <a:ext cx="6088856" cy="4560765"/>
          </a:xfrm>
        </p:spPr>
      </p:pic>
    </p:spTree>
    <p:extLst>
      <p:ext uri="{BB962C8B-B14F-4D97-AF65-F5344CB8AC3E}">
        <p14:creationId xmlns:p14="http://schemas.microsoft.com/office/powerpoint/2010/main" val="42336733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Innovation </a:t>
            </a:r>
            <a:r>
              <a:rPr lang="en-GB" dirty="0" err="1" smtClean="0"/>
              <a:t>vs</a:t>
            </a:r>
            <a:r>
              <a:rPr lang="en-GB" dirty="0" smtClean="0"/>
              <a:t> </a:t>
            </a:r>
            <a:r>
              <a:rPr lang="en-GB" dirty="0"/>
              <a:t>Evolution</a:t>
            </a:r>
            <a:br>
              <a:rPr lang="en-GB" dirty="0"/>
            </a:br>
            <a:r>
              <a:rPr lang="en-GB" sz="2800" dirty="0" smtClean="0"/>
              <a:t>(or</a:t>
            </a:r>
            <a:r>
              <a:rPr lang="en-GB" sz="2800" dirty="0"/>
              <a:t>: The importance of the usage </a:t>
            </a:r>
            <a:r>
              <a:rPr lang="en-GB" sz="2800" dirty="0" smtClean="0"/>
              <a:t>model)</a:t>
            </a:r>
            <a:endParaRPr lang="en-US" dirty="0"/>
          </a:p>
        </p:txBody>
      </p:sp>
      <p:pic>
        <p:nvPicPr>
          <p:cNvPr id="3" name="Picture 4" descr="http://farm2.static.flickr.com/1084/729422378_b56026bb09_o.jpg">
            <a:hlinkClick r:id="rId3" tooltip="http://farm2.static.flickr.com/1084/729422378_b56026bb09_o.jpg"/>
          </p:cNvPr>
          <p:cNvPicPr>
            <a:picLocks noChangeAspect="1" noChangeArrowheads="1"/>
          </p:cNvPicPr>
          <p:nvPr/>
        </p:nvPicPr>
        <p:blipFill>
          <a:blip r:embed="rId4" cstate="print"/>
          <a:srcRect/>
          <a:stretch>
            <a:fillRect/>
          </a:stretch>
        </p:blipFill>
        <p:spPr bwMode="auto">
          <a:xfrm>
            <a:off x="482958" y="2412396"/>
            <a:ext cx="8229600" cy="2824297"/>
          </a:xfrm>
          <a:prstGeom prst="rect">
            <a:avLst/>
          </a:prstGeom>
          <a:noFill/>
        </p:spPr>
      </p:pic>
    </p:spTree>
    <p:extLst>
      <p:ext uri="{BB962C8B-B14F-4D97-AF65-F5344CB8AC3E}">
        <p14:creationId xmlns:p14="http://schemas.microsoft.com/office/powerpoint/2010/main" val="18594803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Intel’s Model for Education Transformation</a:t>
            </a:r>
            <a:r>
              <a:rPr lang="en-US" dirty="0" smtClean="0"/>
              <a:t> </a:t>
            </a:r>
            <a:endParaRPr lang="en-US" dirty="0"/>
          </a:p>
        </p:txBody>
      </p:sp>
      <p:pic>
        <p:nvPicPr>
          <p:cNvPr id="4" name="Picture 3" descr="4110_Ed_Graphic_1.eps"/>
          <p:cNvPicPr>
            <a:picLocks noChangeAspect="1"/>
          </p:cNvPicPr>
          <p:nvPr/>
        </p:nvPicPr>
        <p:blipFill>
          <a:blip r:embed="rId3" cstate="screen"/>
          <a:srcRect/>
          <a:stretch>
            <a:fillRect/>
          </a:stretch>
        </p:blipFill>
        <p:spPr bwMode="auto">
          <a:xfrm>
            <a:off x="1260834" y="1056067"/>
            <a:ext cx="5489354" cy="5330289"/>
          </a:xfrm>
          <a:prstGeom prst="rect">
            <a:avLst/>
          </a:prstGeom>
          <a:noFill/>
          <a:ln w="9525">
            <a:noFill/>
            <a:miter lim="800000"/>
            <a:headEnd/>
            <a:tailEnd/>
          </a:ln>
        </p:spPr>
      </p:pic>
    </p:spTree>
    <p:extLst>
      <p:ext uri="{BB962C8B-B14F-4D97-AF65-F5344CB8AC3E}">
        <p14:creationId xmlns:p14="http://schemas.microsoft.com/office/powerpoint/2010/main" val="4802951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a transformed Education look like?</a:t>
            </a:r>
            <a:endParaRPr lang="en-US"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4812"/>
            <a:ext cx="9144000" cy="555171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9207"/>
            <a:ext cx="9144000" cy="555171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3449"/>
            <a:ext cx="9144000" cy="5551714"/>
          </a:xfrm>
          <a:prstGeom prst="rect">
            <a:avLst/>
          </a:prstGeom>
        </p:spPr>
      </p:pic>
    </p:spTree>
    <p:extLst>
      <p:ext uri="{BB962C8B-B14F-4D97-AF65-F5344CB8AC3E}">
        <p14:creationId xmlns:p14="http://schemas.microsoft.com/office/powerpoint/2010/main" val="230790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rot="-5400000">
            <a:off x="4211638" y="-788987"/>
            <a:ext cx="735012" cy="8437562"/>
          </a:xfrm>
          <a:prstGeom prst="rect">
            <a:avLst/>
          </a:prstGeom>
          <a:solidFill>
            <a:srgbClr val="0860A8"/>
          </a:solidFill>
          <a:ln w="3175" algn="ctr">
            <a:solidFill>
              <a:schemeClr val="tx1"/>
            </a:solidFill>
            <a:round/>
            <a:headEnd type="none" w="sm" len="sm"/>
            <a:tailEnd type="none" w="sm" len="sm"/>
          </a:ln>
        </p:spPr>
        <p:txBody>
          <a:bodyPr wrap="none" anchor="ctr"/>
          <a:lstStyle/>
          <a:p>
            <a:pPr eaLnBrk="0" hangingPunct="0"/>
            <a:endParaRPr lang="en-US" sz="2000" b="1">
              <a:solidFill>
                <a:srgbClr val="0071C5"/>
              </a:solidFill>
              <a:latin typeface="Neo Sans Intel" pitchFamily="34" charset="0"/>
              <a:ea typeface="ＭＳ Ｐゴシック" pitchFamily="34" charset="-128"/>
            </a:endParaRPr>
          </a:p>
        </p:txBody>
      </p:sp>
      <p:sp>
        <p:nvSpPr>
          <p:cNvPr id="10" name="Round Same Side Corner Rectangle 9"/>
          <p:cNvSpPr/>
          <p:nvPr/>
        </p:nvSpPr>
        <p:spPr bwMode="auto">
          <a:xfrm>
            <a:off x="387350" y="166688"/>
            <a:ext cx="8396288" cy="844550"/>
          </a:xfrm>
          <a:prstGeom prst="round2SameRect">
            <a:avLst/>
          </a:prstGeom>
          <a:noFill/>
          <a:ln w="12700" cap="flat" cmpd="dbl" algn="ctr">
            <a:solidFill>
              <a:srgbClr val="096FC3"/>
            </a:solidFill>
            <a:prstDash val="solid"/>
            <a:round/>
            <a:headEnd type="none" w="med" len="med"/>
            <a:tailEnd type="none" w="med" len="med"/>
          </a:ln>
          <a:effectLst/>
        </p:spPr>
        <p:txBody>
          <a:bodyPr vert="eaVert" anchor="ctr"/>
          <a:lstStyle/>
          <a:p>
            <a:pPr algn="ctr" eaLnBrk="0" hangingPunct="0">
              <a:spcBef>
                <a:spcPct val="10000"/>
              </a:spcBef>
              <a:defRPr/>
            </a:pPr>
            <a:endParaRPr lang="en-US" sz="1600">
              <a:solidFill>
                <a:srgbClr val="0071C5"/>
              </a:solidFill>
              <a:effectLst>
                <a:outerShdw blurRad="38100" dist="38100" dir="2700000" algn="tl">
                  <a:srgbClr val="000000">
                    <a:alpha val="43137"/>
                  </a:srgbClr>
                </a:outerShdw>
              </a:effectLst>
              <a:latin typeface="Verdana" pitchFamily="34" charset="0"/>
              <a:ea typeface="ＭＳ Ｐゴシック" pitchFamily="34" charset="-128"/>
              <a:cs typeface="+mn-cs"/>
            </a:endParaRPr>
          </a:p>
        </p:txBody>
      </p:sp>
      <p:sp>
        <p:nvSpPr>
          <p:cNvPr id="18436" name="Rectangle 5"/>
          <p:cNvSpPr>
            <a:spLocks noChangeArrowheads="1"/>
          </p:cNvSpPr>
          <p:nvPr/>
        </p:nvSpPr>
        <p:spPr bwMode="auto">
          <a:xfrm rot="-5400000">
            <a:off x="4172744" y="-2913856"/>
            <a:ext cx="827087" cy="8423275"/>
          </a:xfrm>
          <a:prstGeom prst="rect">
            <a:avLst/>
          </a:prstGeom>
          <a:solidFill>
            <a:srgbClr val="319DF7"/>
          </a:solidFill>
          <a:ln w="3175" algn="ctr">
            <a:noFill/>
            <a:round/>
            <a:headEnd type="none" w="sm" len="sm"/>
            <a:tailEnd type="none" w="sm" len="sm"/>
          </a:ln>
        </p:spPr>
        <p:txBody>
          <a:bodyPr wrap="none" anchor="ctr"/>
          <a:lstStyle/>
          <a:p>
            <a:pPr eaLnBrk="0" hangingPunct="0"/>
            <a:endParaRPr lang="en-US" sz="2000" b="1">
              <a:solidFill>
                <a:srgbClr val="FFFFFF"/>
              </a:solidFill>
              <a:latin typeface="Neo Sans Intel" pitchFamily="34" charset="0"/>
              <a:ea typeface="ＭＳ Ｐゴシック" pitchFamily="34" charset="-128"/>
            </a:endParaRPr>
          </a:p>
        </p:txBody>
      </p:sp>
      <p:sp>
        <p:nvSpPr>
          <p:cNvPr id="18437" name="TextBox 8"/>
          <p:cNvSpPr txBox="1">
            <a:spLocks noChangeArrowheads="1"/>
          </p:cNvSpPr>
          <p:nvPr/>
        </p:nvSpPr>
        <p:spPr bwMode="auto">
          <a:xfrm>
            <a:off x="442913" y="130689"/>
            <a:ext cx="8326437" cy="1095685"/>
          </a:xfrm>
          <a:prstGeom prst="rect">
            <a:avLst/>
          </a:prstGeom>
          <a:noFill/>
          <a:ln w="9525">
            <a:noFill/>
            <a:miter lim="800000"/>
            <a:headEnd/>
            <a:tailEnd/>
          </a:ln>
        </p:spPr>
        <p:txBody>
          <a:bodyPr>
            <a:spAutoFit/>
          </a:bodyPr>
          <a:lstStyle/>
          <a:p>
            <a:pPr eaLnBrk="0" hangingPunct="0">
              <a:spcBef>
                <a:spcPct val="10000"/>
              </a:spcBef>
            </a:pPr>
            <a:r>
              <a:rPr lang="en-US" sz="1600" b="1" dirty="0">
                <a:solidFill>
                  <a:srgbClr val="0071C5"/>
                </a:solidFill>
                <a:latin typeface="Verdana" pitchFamily="34" charset="0"/>
                <a:ea typeface="ＭＳ Ｐゴシック" pitchFamily="34" charset="-128"/>
                <a:cs typeface="+mn-cs"/>
              </a:rPr>
              <a:t>Intel</a:t>
            </a:r>
            <a:r>
              <a:rPr lang="en-US" sz="1600" b="1" baseline="30000" dirty="0">
                <a:solidFill>
                  <a:srgbClr val="0071C5"/>
                </a:solidFill>
                <a:latin typeface="Verdana" pitchFamily="34" charset="0"/>
                <a:ea typeface="ＭＳ Ｐゴシック" pitchFamily="34" charset="-128"/>
                <a:cs typeface="+mn-cs"/>
              </a:rPr>
              <a:t>®</a:t>
            </a:r>
            <a:r>
              <a:rPr lang="en-US" sz="1600" b="1" dirty="0">
                <a:solidFill>
                  <a:srgbClr val="0071C5"/>
                </a:solidFill>
                <a:latin typeface="Verdana" pitchFamily="34" charset="0"/>
                <a:ea typeface="ＭＳ Ｐゴシック" pitchFamily="34" charset="-128"/>
                <a:cs typeface="+mn-cs"/>
              </a:rPr>
              <a:t> Teach </a:t>
            </a:r>
            <a:r>
              <a:rPr lang="en-US" sz="1600" b="1" dirty="0" smtClean="0">
                <a:solidFill>
                  <a:srgbClr val="0071C5"/>
                </a:solidFill>
                <a:latin typeface="Verdana" pitchFamily="34" charset="0"/>
                <a:ea typeface="ＭＳ Ｐゴシック" pitchFamily="34" charset="-128"/>
                <a:cs typeface="+mn-cs"/>
              </a:rPr>
              <a:t>Programme </a:t>
            </a:r>
            <a:r>
              <a:rPr lang="en-US" sz="1600" b="1" dirty="0">
                <a:solidFill>
                  <a:srgbClr val="0071C5"/>
                </a:solidFill>
                <a:latin typeface="Verdana" pitchFamily="34" charset="0"/>
                <a:ea typeface="ＭＳ Ｐゴシック" pitchFamily="34" charset="-128"/>
                <a:cs typeface="+mn-cs"/>
              </a:rPr>
              <a:t>Portfolio: </a:t>
            </a:r>
          </a:p>
          <a:p>
            <a:pPr eaLnBrk="0" hangingPunct="0">
              <a:spcBef>
                <a:spcPct val="10000"/>
              </a:spcBef>
            </a:pPr>
            <a:r>
              <a:rPr lang="en-US" sz="1400" b="1" dirty="0">
                <a:solidFill>
                  <a:srgbClr val="000000"/>
                </a:solidFill>
                <a:latin typeface="Verdana" pitchFamily="34" charset="0"/>
                <a:ea typeface="ＭＳ Ｐゴシック" pitchFamily="34" charset="-128"/>
                <a:cs typeface="+mn-cs"/>
              </a:rPr>
              <a:t>All courses enable teachers to support 21</a:t>
            </a:r>
            <a:r>
              <a:rPr lang="en-US" sz="1400" b="1" baseline="30000" dirty="0">
                <a:solidFill>
                  <a:srgbClr val="000000"/>
                </a:solidFill>
                <a:latin typeface="Verdana" pitchFamily="34" charset="0"/>
                <a:ea typeface="ＭＳ Ｐゴシック" pitchFamily="34" charset="-128"/>
                <a:cs typeface="+mn-cs"/>
              </a:rPr>
              <a:t>st</a:t>
            </a:r>
            <a:r>
              <a:rPr lang="en-US" sz="1400" b="1" dirty="0">
                <a:solidFill>
                  <a:srgbClr val="000000"/>
                </a:solidFill>
                <a:latin typeface="Verdana" pitchFamily="34" charset="0"/>
                <a:ea typeface="ＭＳ Ｐゴシック" pitchFamily="34" charset="-128"/>
                <a:cs typeface="+mn-cs"/>
              </a:rPr>
              <a:t> century learning in any subject, using their existing curricula.</a:t>
            </a:r>
          </a:p>
          <a:p>
            <a:pPr eaLnBrk="0" hangingPunct="0">
              <a:spcBef>
                <a:spcPct val="10000"/>
              </a:spcBef>
            </a:pPr>
            <a:endParaRPr lang="en-US" b="1" dirty="0">
              <a:solidFill>
                <a:srgbClr val="000000"/>
              </a:solidFill>
              <a:latin typeface="Verdana" pitchFamily="34" charset="0"/>
              <a:ea typeface="ＭＳ Ｐゴシック" pitchFamily="34" charset="-128"/>
              <a:cs typeface="+mn-cs"/>
            </a:endParaRPr>
          </a:p>
        </p:txBody>
      </p:sp>
      <p:sp>
        <p:nvSpPr>
          <p:cNvPr id="13" name="Rectangle 12"/>
          <p:cNvSpPr/>
          <p:nvPr/>
        </p:nvSpPr>
        <p:spPr>
          <a:xfrm>
            <a:off x="484188" y="1016000"/>
            <a:ext cx="8161337" cy="574675"/>
          </a:xfrm>
          <a:prstGeom prst="rect">
            <a:avLst/>
          </a:prstGeom>
        </p:spPr>
        <p:txBody>
          <a:bodyPr>
            <a:spAutoFit/>
          </a:bodyPr>
          <a:lstStyle/>
          <a:p>
            <a:pPr algn="ctr" eaLnBrk="0" hangingPunct="0">
              <a:spcBef>
                <a:spcPct val="10000"/>
              </a:spcBef>
              <a:defRPr/>
            </a:pPr>
            <a:r>
              <a:rPr lang="en-US" sz="1600" b="1" dirty="0">
                <a:solidFill>
                  <a:srgbClr val="FFFFFF"/>
                </a:solidFill>
                <a:latin typeface="Verdana" pitchFamily="34" charset="0"/>
                <a:ea typeface="ＭＳ Ｐゴシック" pitchFamily="34" charset="-128"/>
                <a:cs typeface="+mn-cs"/>
              </a:rPr>
              <a:t>Intel</a:t>
            </a:r>
            <a:r>
              <a:rPr lang="en-US" sz="1600" b="1" baseline="30000" dirty="0">
                <a:solidFill>
                  <a:srgbClr val="FFFFFF"/>
                </a:solidFill>
                <a:latin typeface="Verdana" pitchFamily="34" charset="0"/>
                <a:ea typeface="ＭＳ Ｐゴシック" pitchFamily="34" charset="-128"/>
                <a:cs typeface="+mn-cs"/>
              </a:rPr>
              <a:t>®</a:t>
            </a:r>
            <a:r>
              <a:rPr lang="en-US" sz="1600" b="1" dirty="0">
                <a:solidFill>
                  <a:srgbClr val="FFFFFF"/>
                </a:solidFill>
                <a:latin typeface="Verdana" pitchFamily="34" charset="0"/>
                <a:ea typeface="ＭＳ Ｐゴシック" pitchFamily="34" charset="-128"/>
                <a:cs typeface="+mn-cs"/>
              </a:rPr>
              <a:t> Teach Elements Courses  - </a:t>
            </a:r>
            <a:r>
              <a:rPr lang="en-US" sz="1600" b="1" dirty="0">
                <a:solidFill>
                  <a:srgbClr val="FFFFFF"/>
                </a:solidFill>
                <a:latin typeface="Verdana" pitchFamily="34" charset="0"/>
                <a:ea typeface="ＭＳ Ｐゴシック" pitchFamily="34" charset="-128"/>
                <a:cs typeface="+mn-cs"/>
                <a:hlinkClick r:id="rId3"/>
              </a:rPr>
              <a:t>www.intel.com/teachers</a:t>
            </a:r>
            <a:r>
              <a:rPr lang="en-US" sz="1600" b="1" dirty="0">
                <a:solidFill>
                  <a:srgbClr val="FFFFFF"/>
                </a:solidFill>
                <a:latin typeface="Verdana" pitchFamily="34" charset="0"/>
                <a:ea typeface="ＭＳ Ｐゴシック" pitchFamily="34" charset="-128"/>
                <a:cs typeface="+mn-cs"/>
              </a:rPr>
              <a:t> </a:t>
            </a:r>
          </a:p>
          <a:p>
            <a:pPr algn="ctr" eaLnBrk="0" hangingPunct="0">
              <a:spcBef>
                <a:spcPct val="10000"/>
              </a:spcBef>
              <a:defRPr/>
            </a:pPr>
            <a:r>
              <a:rPr lang="en-US" sz="1400" i="1" dirty="0">
                <a:solidFill>
                  <a:srgbClr val="FFFFFF"/>
                </a:solidFill>
                <a:latin typeface="Verdana" pitchFamily="34" charset="0"/>
                <a:ea typeface="ＭＳ Ｐゴシック" pitchFamily="34" charset="-128"/>
                <a:cs typeface="+mn-cs"/>
              </a:rPr>
              <a:t>A series of visually compelling eLearning courses for anyone, anywhere, anytime   </a:t>
            </a:r>
            <a:endParaRPr lang="en-US" sz="1400" i="1" dirty="0">
              <a:solidFill>
                <a:srgbClr val="FFFFFF"/>
              </a:solidFill>
              <a:effectLst>
                <a:outerShdw blurRad="38100" dist="38100" dir="2700000" algn="tl">
                  <a:srgbClr val="000000">
                    <a:alpha val="43137"/>
                  </a:srgbClr>
                </a:outerShdw>
              </a:effectLst>
              <a:latin typeface="Verdana" pitchFamily="34" charset="0"/>
              <a:ea typeface="ＭＳ Ｐゴシック" pitchFamily="34" charset="-128"/>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4253412628"/>
              </p:ext>
            </p:extLst>
          </p:nvPr>
        </p:nvGraphicFramePr>
        <p:xfrm>
          <a:off x="360363" y="1743075"/>
          <a:ext cx="8437415" cy="1318260"/>
        </p:xfrm>
        <a:graphic>
          <a:graphicData uri="http://schemas.openxmlformats.org/drawingml/2006/table">
            <a:tbl>
              <a:tblPr firstRow="1" bandRow="1">
                <a:tableStyleId>{5C22544A-7EE6-4342-B048-85BDC9FD1C3A}</a:tableStyleId>
              </a:tblPr>
              <a:tblGrid>
                <a:gridCol w="1593271"/>
                <a:gridCol w="1704109"/>
                <a:gridCol w="1704109"/>
                <a:gridCol w="1842655"/>
                <a:gridCol w="1593271"/>
              </a:tblGrid>
              <a:tr h="370840">
                <a:tc>
                  <a:txBody>
                    <a:bodyPr/>
                    <a:lstStyle/>
                    <a:p>
                      <a:r>
                        <a:rPr lang="en-US" sz="1100" b="1" dirty="0" smtClean="0">
                          <a:solidFill>
                            <a:schemeClr val="bg1"/>
                          </a:solidFill>
                        </a:rPr>
                        <a:t>Project-Based Approaches</a:t>
                      </a: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Assessment in 21</a:t>
                      </a:r>
                      <a:r>
                        <a:rPr lang="en-US" sz="1050" b="1" baseline="30000" dirty="0" smtClean="0">
                          <a:solidFill>
                            <a:schemeClr val="bg1"/>
                          </a:solidFill>
                        </a:rPr>
                        <a:t>st</a:t>
                      </a:r>
                      <a:r>
                        <a:rPr lang="en-US" sz="1050" b="1" dirty="0" smtClean="0">
                          <a:solidFill>
                            <a:schemeClr val="bg1"/>
                          </a:solidFill>
                        </a:rPr>
                        <a:t> Century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r>
                        <a:rPr lang="en-US" sz="1050" dirty="0" smtClean="0">
                          <a:solidFill>
                            <a:schemeClr val="bg1"/>
                          </a:solidFill>
                        </a:rPr>
                        <a:t>Collaboration in the Digital Classroom</a:t>
                      </a:r>
                      <a:endParaRPr lang="en-US" sz="105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r>
                        <a:rPr lang="en-US" sz="1100" dirty="0" smtClean="0">
                          <a:solidFill>
                            <a:schemeClr val="bg1"/>
                          </a:solidFill>
                        </a:rPr>
                        <a:t>Thinking Critically with Data</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r>
                        <a:rPr lang="en-US" sz="1100" dirty="0" smtClean="0">
                          <a:solidFill>
                            <a:schemeClr val="bg1"/>
                          </a:solidFill>
                        </a:rPr>
                        <a:t>Leadership</a:t>
                      </a:r>
                      <a:r>
                        <a:rPr lang="en-US" sz="1100" baseline="0" dirty="0" smtClean="0">
                          <a:solidFill>
                            <a:schemeClr val="bg1"/>
                          </a:solidFill>
                        </a:rPr>
                        <a:t> in the 21</a:t>
                      </a:r>
                      <a:r>
                        <a:rPr lang="en-US" sz="1100" baseline="30000" dirty="0" smtClean="0">
                          <a:solidFill>
                            <a:schemeClr val="bg1"/>
                          </a:solidFill>
                        </a:rPr>
                        <a:t>st</a:t>
                      </a:r>
                      <a:r>
                        <a:rPr lang="en-US" sz="1100" baseline="0" dirty="0" smtClean="0">
                          <a:solidFill>
                            <a:schemeClr val="bg1"/>
                          </a:solidFill>
                        </a:rPr>
                        <a:t> Century</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r>
              <a:tr h="370840">
                <a:tc>
                  <a:txBody>
                    <a:bodyPr/>
                    <a:lstStyle/>
                    <a:p>
                      <a:r>
                        <a:rPr lang="en-US" sz="1050" b="1" dirty="0" smtClean="0">
                          <a:solidFill>
                            <a:schemeClr val="bg1"/>
                          </a:solidFill>
                        </a:rPr>
                        <a:t>K-12</a:t>
                      </a:r>
                      <a:r>
                        <a:rPr lang="en-US" sz="1050" b="1" baseline="0" dirty="0" smtClean="0">
                          <a:solidFill>
                            <a:schemeClr val="bg1"/>
                          </a:solidFill>
                        </a:rPr>
                        <a:t> teachers </a:t>
                      </a:r>
                      <a:r>
                        <a:rPr lang="en-US" sz="1050" b="0" baseline="0" dirty="0" smtClean="0">
                          <a:solidFill>
                            <a:schemeClr val="bg1"/>
                          </a:solidFill>
                        </a:rPr>
                        <a:t>i</a:t>
                      </a:r>
                      <a:r>
                        <a:rPr lang="en-US" sz="1050" b="0" dirty="0" smtClean="0">
                          <a:solidFill>
                            <a:schemeClr val="bg1"/>
                          </a:solidFill>
                        </a:rPr>
                        <a:t>mprove</a:t>
                      </a:r>
                      <a:r>
                        <a:rPr lang="en-US" sz="1050" b="0" baseline="0" dirty="0" smtClean="0">
                          <a:solidFill>
                            <a:schemeClr val="bg1"/>
                          </a:solidFill>
                        </a:rPr>
                        <a:t> their application of PBA to engage students.</a:t>
                      </a:r>
                      <a:endParaRPr lang="en-US" sz="105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K-12 teachers</a:t>
                      </a:r>
                      <a:r>
                        <a:rPr lang="en-US" sz="1050" b="0" dirty="0" smtClean="0">
                          <a:solidFill>
                            <a:schemeClr val="bg1"/>
                          </a:solidFill>
                        </a:rPr>
                        <a:t> learn to develop student- centered assessment for</a:t>
                      </a:r>
                      <a:r>
                        <a:rPr lang="en-US" sz="1050" b="0" baseline="0" dirty="0" smtClean="0">
                          <a:solidFill>
                            <a:schemeClr val="bg1"/>
                          </a:solidFill>
                        </a:rPr>
                        <a:t> improved </a:t>
                      </a:r>
                      <a:r>
                        <a:rPr lang="en-US" sz="1050" b="0" dirty="0" smtClean="0">
                          <a:solidFill>
                            <a:schemeClr val="bg1"/>
                          </a:solidFill>
                        </a:rPr>
                        <a:t>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en-US" sz="1050" dirty="0" smtClean="0">
                          <a:solidFill>
                            <a:schemeClr val="bg1"/>
                          </a:solidFill>
                        </a:rPr>
                        <a:t>Helps</a:t>
                      </a:r>
                      <a:r>
                        <a:rPr lang="en-US" sz="1050" baseline="0" dirty="0" smtClean="0">
                          <a:solidFill>
                            <a:schemeClr val="bg1"/>
                          </a:solidFill>
                        </a:rPr>
                        <a:t> </a:t>
                      </a:r>
                      <a:r>
                        <a:rPr lang="en-US" sz="1050" b="1" baseline="0" dirty="0" smtClean="0">
                          <a:solidFill>
                            <a:schemeClr val="bg1"/>
                          </a:solidFill>
                        </a:rPr>
                        <a:t>K-12 teachers  </a:t>
                      </a:r>
                      <a:r>
                        <a:rPr lang="en-US" sz="1050" baseline="0" dirty="0" smtClean="0">
                          <a:solidFill>
                            <a:schemeClr val="bg1"/>
                          </a:solidFill>
                        </a:rPr>
                        <a:t>prepare students for the globally connect world.</a:t>
                      </a:r>
                      <a:endParaRPr lang="en-US" sz="105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en-US" sz="1000" b="1" dirty="0" smtClean="0">
                          <a:solidFill>
                            <a:schemeClr val="bg1"/>
                          </a:solidFill>
                        </a:rPr>
                        <a:t>K-12 teachers</a:t>
                      </a:r>
                      <a:r>
                        <a:rPr lang="en-US" sz="1000" b="1" baseline="0" dirty="0" smtClean="0">
                          <a:solidFill>
                            <a:schemeClr val="bg1"/>
                          </a:solidFill>
                        </a:rPr>
                        <a:t> </a:t>
                      </a:r>
                      <a:r>
                        <a:rPr lang="en-US" sz="1000" baseline="0" dirty="0" smtClean="0">
                          <a:solidFill>
                            <a:schemeClr val="bg1"/>
                          </a:solidFill>
                        </a:rPr>
                        <a:t>teach</a:t>
                      </a:r>
                      <a:r>
                        <a:rPr lang="en-US" sz="1000" kern="1200" baseline="0" dirty="0" smtClean="0">
                          <a:solidFill>
                            <a:schemeClr val="bg1"/>
                          </a:solidFill>
                          <a:latin typeface="+mn-lt"/>
                          <a:ea typeface="+mn-ea"/>
                          <a:cs typeface="+mn-cs"/>
                        </a:rPr>
                        <a:t> </a:t>
                      </a:r>
                      <a:r>
                        <a:rPr lang="en-US" sz="1000" kern="1200" dirty="0" smtClean="0">
                          <a:solidFill>
                            <a:schemeClr val="bg1"/>
                          </a:solidFill>
                          <a:latin typeface="+mn-lt"/>
                          <a:ea typeface="+mn-ea"/>
                          <a:cs typeface="+mn-cs"/>
                        </a:rPr>
                        <a:t>students to think critically about information</a:t>
                      </a:r>
                      <a:r>
                        <a:rPr lang="en-US" sz="1000" kern="1200" baseline="0" dirty="0" smtClean="0">
                          <a:solidFill>
                            <a:schemeClr val="bg1"/>
                          </a:solidFill>
                          <a:latin typeface="+mn-lt"/>
                          <a:ea typeface="+mn-ea"/>
                          <a:cs typeface="+mn-cs"/>
                        </a:rPr>
                        <a:t> around them.</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en-US" sz="1050" b="1" dirty="0" smtClean="0">
                          <a:solidFill>
                            <a:schemeClr val="bg1"/>
                          </a:solidFill>
                        </a:rPr>
                        <a:t>Educators</a:t>
                      </a:r>
                      <a:r>
                        <a:rPr lang="en-US" sz="1050" dirty="0" smtClean="0">
                          <a:solidFill>
                            <a:schemeClr val="bg1"/>
                          </a:solidFill>
                        </a:rPr>
                        <a:t> explore school leadership in students’ technological world.</a:t>
                      </a:r>
                    </a:p>
                    <a:p>
                      <a:endParaRPr lang="en-US" sz="105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bl>
          </a:graphicData>
        </a:graphic>
      </p:graphicFrame>
      <p:sp>
        <p:nvSpPr>
          <p:cNvPr id="21" name="Rectangle 20"/>
          <p:cNvSpPr/>
          <p:nvPr/>
        </p:nvSpPr>
        <p:spPr>
          <a:xfrm>
            <a:off x="430213" y="3208338"/>
            <a:ext cx="8201025" cy="576262"/>
          </a:xfrm>
          <a:prstGeom prst="rect">
            <a:avLst/>
          </a:prstGeom>
        </p:spPr>
        <p:txBody>
          <a:bodyPr>
            <a:spAutoFit/>
          </a:bodyPr>
          <a:lstStyle/>
          <a:p>
            <a:pPr algn="ctr" eaLnBrk="0" hangingPunct="0">
              <a:spcBef>
                <a:spcPct val="10000"/>
              </a:spcBef>
              <a:defRPr/>
            </a:pPr>
            <a:r>
              <a:rPr lang="en-US" sz="1600" b="1" dirty="0">
                <a:solidFill>
                  <a:srgbClr val="FFFFFF"/>
                </a:solidFill>
                <a:latin typeface="Verdana" pitchFamily="34" charset="0"/>
                <a:ea typeface="ＭＳ Ｐゴシック" pitchFamily="34" charset="-128"/>
                <a:cs typeface="+mn-cs"/>
              </a:rPr>
              <a:t>Intel</a:t>
            </a:r>
            <a:r>
              <a:rPr lang="en-US" sz="1600" b="1" baseline="30000" dirty="0">
                <a:solidFill>
                  <a:srgbClr val="FFFFFF"/>
                </a:solidFill>
                <a:latin typeface="Verdana" pitchFamily="34" charset="0"/>
                <a:ea typeface="ＭＳ Ｐゴシック" pitchFamily="34" charset="-128"/>
                <a:cs typeface="+mn-cs"/>
              </a:rPr>
              <a:t>®</a:t>
            </a:r>
            <a:r>
              <a:rPr lang="en-US" sz="1600" b="1" dirty="0">
                <a:solidFill>
                  <a:srgbClr val="FFFFFF"/>
                </a:solidFill>
                <a:latin typeface="Verdana" pitchFamily="34" charset="0"/>
                <a:ea typeface="ＭＳ Ｐゴシック" pitchFamily="34" charset="-128"/>
                <a:cs typeface="+mn-cs"/>
              </a:rPr>
              <a:t> Teach Courses</a:t>
            </a:r>
          </a:p>
          <a:p>
            <a:pPr algn="ctr" eaLnBrk="0" hangingPunct="0">
              <a:spcBef>
                <a:spcPct val="10000"/>
              </a:spcBef>
              <a:defRPr/>
            </a:pPr>
            <a:r>
              <a:rPr lang="en-US" sz="1400" i="1" dirty="0">
                <a:solidFill>
                  <a:srgbClr val="FFFFFF"/>
                </a:solidFill>
                <a:latin typeface="Verdana" pitchFamily="34" charset="0"/>
                <a:ea typeface="ＭＳ Ｐゴシック" pitchFamily="34" charset="-128"/>
                <a:cs typeface="+mn-cs"/>
              </a:rPr>
              <a:t>Substantive, research-proven courses delivered through a “train the trainer” model  </a:t>
            </a:r>
            <a:endParaRPr lang="en-US" sz="1400" dirty="0">
              <a:solidFill>
                <a:srgbClr val="0071C5"/>
              </a:solidFill>
              <a:effectLst>
                <a:outerShdw blurRad="38100" dist="38100" dir="2700000" algn="tl">
                  <a:srgbClr val="000000">
                    <a:alpha val="43137"/>
                  </a:srgbClr>
                </a:outerShdw>
              </a:effectLst>
              <a:latin typeface="Verdana" pitchFamily="34" charset="0"/>
              <a:ea typeface="ＭＳ Ｐゴシック" pitchFamily="34" charset="-128"/>
              <a:cs typeface="+mn-cs"/>
            </a:endParaRPr>
          </a:p>
        </p:txBody>
      </p:sp>
      <p:graphicFrame>
        <p:nvGraphicFramePr>
          <p:cNvPr id="29" name="Table 28"/>
          <p:cNvGraphicFramePr>
            <a:graphicFrameLocks noGrp="1"/>
          </p:cNvGraphicFramePr>
          <p:nvPr/>
        </p:nvGraphicFramePr>
        <p:xfrm>
          <a:off x="352425" y="3825875"/>
          <a:ext cx="8462965" cy="1894332"/>
        </p:xfrm>
        <a:graphic>
          <a:graphicData uri="http://schemas.openxmlformats.org/drawingml/2006/table">
            <a:tbl>
              <a:tblPr firstRow="1" bandRow="1">
                <a:tableStyleId>{5C22544A-7EE6-4342-B048-85BDC9FD1C3A}</a:tableStyleId>
              </a:tblPr>
              <a:tblGrid>
                <a:gridCol w="1337830"/>
                <a:gridCol w="1233054"/>
                <a:gridCol w="1025236"/>
                <a:gridCol w="997528"/>
                <a:gridCol w="1233054"/>
                <a:gridCol w="1302328"/>
                <a:gridCol w="133393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Skills for Success</a:t>
                      </a:r>
                      <a:endParaRPr lang="en-US" sz="1100" dirty="0" smtClean="0">
                        <a:solidFill>
                          <a:srgbClr val="0860A8"/>
                        </a:solidFill>
                        <a:effectLst/>
                        <a:cs typeface="Arial" pitchFamily="34" charset="0"/>
                      </a:endParaRPr>
                    </a:p>
                  </a:txBody>
                  <a:tcPr>
                    <a:lnL w="12700" cap="flat" cmpd="sng" algn="ctr">
                      <a:solidFill>
                        <a:srgbClr val="0B8BF5"/>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solidFill>
                      <a:srgbClr val="0860A8">
                        <a:alpha val="1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Getting Started </a:t>
                      </a:r>
                      <a:endParaRPr lang="en-US" sz="1100" dirty="0"/>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Essentials  Course </a:t>
                      </a:r>
                      <a:endParaRPr lang="en-US" sz="1100" b="0" dirty="0" smtClean="0">
                        <a:solidFill>
                          <a:srgbClr val="0860A8"/>
                        </a:solidFill>
                        <a:effectLst/>
                        <a:cs typeface="Arial" pitchFamily="34" charset="0"/>
                      </a:endParaRP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Essentials  Online </a:t>
                      </a: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Advanced Online</a:t>
                      </a: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noFill/>
                  </a:tcPr>
                </a:tc>
                <a:tc>
                  <a:txBody>
                    <a:bodyPr/>
                    <a:lstStyle/>
                    <a:p>
                      <a:r>
                        <a:rPr lang="en-US" sz="1100" b="1" dirty="0" smtClean="0">
                          <a:solidFill>
                            <a:srgbClr val="0860A8"/>
                          </a:solidFill>
                          <a:effectLst/>
                          <a:cs typeface="Arial" pitchFamily="34" charset="0"/>
                        </a:rPr>
                        <a:t>Thinking with Technology </a:t>
                      </a:r>
                      <a:endParaRPr lang="en-US" sz="1100" dirty="0"/>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860A8"/>
                          </a:solidFill>
                          <a:effectLst/>
                          <a:cs typeface="Arial" pitchFamily="34" charset="0"/>
                        </a:rPr>
                        <a:t>Leadership Forum</a:t>
                      </a:r>
                    </a:p>
                  </a:txBody>
                  <a:tcPr>
                    <a:lnL w="12700" cap="flat" cmpd="sng" algn="ctr">
                      <a:solidFill>
                        <a:srgbClr val="0860A8"/>
                      </a:solidFill>
                      <a:prstDash val="solid"/>
                      <a:round/>
                      <a:headEnd type="none" w="med" len="med"/>
                      <a:tailEnd type="none" w="med" len="med"/>
                    </a:lnL>
                    <a:lnR w="12700" cap="flat" cmpd="sng" algn="ctr">
                      <a:solidFill>
                        <a:srgbClr val="0B8BF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860A8"/>
                      </a:solidFill>
                      <a:prstDash val="solid"/>
                      <a:round/>
                      <a:headEnd type="none" w="med" len="med"/>
                      <a:tailEnd type="none" w="med" len="med"/>
                    </a:lnB>
                    <a:solidFill>
                      <a:srgbClr val="0860A8">
                        <a:alpha val="15000"/>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rPr>
                        <a:t>ICT Teachers </a:t>
                      </a:r>
                      <a:r>
                        <a:rPr lang="en-US" sz="1000" dirty="0" smtClean="0">
                          <a:solidFill>
                            <a:srgbClr val="000000"/>
                          </a:solidFill>
                          <a:effectLst/>
                          <a:cs typeface="Arial" pitchFamily="34" charset="0"/>
                        </a:rPr>
                        <a:t>train to use student curriculum that develops digital</a:t>
                      </a:r>
                      <a:r>
                        <a:rPr lang="en-US" sz="1000" baseline="0" dirty="0" smtClean="0">
                          <a:solidFill>
                            <a:srgbClr val="000000"/>
                          </a:solidFill>
                          <a:effectLst/>
                          <a:cs typeface="Arial" pitchFamily="34" charset="0"/>
                        </a:rPr>
                        <a:t> </a:t>
                      </a:r>
                      <a:r>
                        <a:rPr lang="en-US" sz="1000" dirty="0" smtClean="0">
                          <a:solidFill>
                            <a:srgbClr val="000000"/>
                          </a:solidFill>
                          <a:effectLst/>
                          <a:cs typeface="Arial" pitchFamily="34" charset="0"/>
                        </a:rPr>
                        <a:t>literacy, problem solving, critical thinking, and collaboration skills.</a:t>
                      </a:r>
                      <a:endParaRPr lang="en-US" sz="1000" dirty="0" smtClean="0">
                        <a:solidFill>
                          <a:srgbClr val="000000"/>
                        </a:solidFill>
                        <a:effectLst/>
                      </a:endParaRPr>
                    </a:p>
                  </a:txBody>
                  <a:tcPr>
                    <a:lnL w="12700" cap="flat" cmpd="sng" algn="ctr">
                      <a:solidFill>
                        <a:srgbClr val="0B8BF5"/>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solidFill>
                      <a:srgbClr val="0860A8">
                        <a:alpha val="15000"/>
                      </a:srgbClr>
                    </a:solidFill>
                  </a:tcPr>
                </a:tc>
                <a:tc>
                  <a:txBody>
                    <a:bodyPr/>
                    <a:lstStyle/>
                    <a:p>
                      <a:pPr algn="l">
                        <a:spcBef>
                          <a:spcPct val="60000"/>
                        </a:spcBef>
                      </a:pPr>
                      <a:r>
                        <a:rPr lang="en-US" sz="1000" b="1" dirty="0" smtClean="0">
                          <a:solidFill>
                            <a:srgbClr val="000000"/>
                          </a:solidFill>
                          <a:effectLst/>
                          <a:cs typeface="Arial" pitchFamily="34" charset="0"/>
                        </a:rPr>
                        <a:t>K-12 teachers </a:t>
                      </a:r>
                      <a:r>
                        <a:rPr lang="en-US" sz="1000" dirty="0" smtClean="0">
                          <a:solidFill>
                            <a:srgbClr val="000000"/>
                          </a:solidFill>
                          <a:effectLst/>
                          <a:cs typeface="Arial" pitchFamily="34" charset="0"/>
                        </a:rPr>
                        <a:t>are introduced</a:t>
                      </a:r>
                      <a:r>
                        <a:rPr lang="en-US" sz="1000" baseline="0" dirty="0" smtClean="0">
                          <a:solidFill>
                            <a:srgbClr val="000000"/>
                          </a:solidFill>
                          <a:effectLst/>
                          <a:cs typeface="Arial" pitchFamily="34" charset="0"/>
                        </a:rPr>
                        <a:t> </a:t>
                      </a:r>
                      <a:r>
                        <a:rPr lang="en-US" sz="1000" dirty="0" smtClean="0">
                          <a:solidFill>
                            <a:srgbClr val="000000"/>
                          </a:solidFill>
                          <a:effectLst/>
                          <a:cs typeface="Arial" pitchFamily="34" charset="0"/>
                        </a:rPr>
                        <a:t>to classroom software productivity tools and student-centered approaches to learning.</a:t>
                      </a:r>
                      <a:endParaRPr lang="en-US" sz="1400" dirty="0" smtClean="0">
                        <a:solidFill>
                          <a:srgbClr val="000000"/>
                        </a:solidFill>
                        <a:effectLst/>
                        <a:cs typeface="Arial" pitchFamily="34" charset="0"/>
                      </a:endParaRP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noFill/>
                  </a:tcPr>
                </a:tc>
                <a:tc gridSpan="2">
                  <a:txBody>
                    <a:bodyPr/>
                    <a:lstStyle/>
                    <a:p>
                      <a:pPr algn="l">
                        <a:spcBef>
                          <a:spcPct val="60000"/>
                        </a:spcBef>
                      </a:pPr>
                      <a:r>
                        <a:rPr lang="en-US" sz="1050" b="1" i="0" dirty="0" smtClean="0">
                          <a:solidFill>
                            <a:srgbClr val="000000"/>
                          </a:solidFill>
                          <a:effectLst/>
                        </a:rPr>
                        <a:t>In-service and Pre-service</a:t>
                      </a:r>
                      <a:r>
                        <a:rPr lang="en-US" sz="1050" b="1" i="0" baseline="0" dirty="0" smtClean="0">
                          <a:solidFill>
                            <a:srgbClr val="000000"/>
                          </a:solidFill>
                          <a:effectLst/>
                        </a:rPr>
                        <a:t> teachers </a:t>
                      </a:r>
                      <a:r>
                        <a:rPr lang="en-US" sz="1050" i="0" baseline="0" dirty="0" smtClean="0">
                          <a:solidFill>
                            <a:srgbClr val="000000"/>
                          </a:solidFill>
                          <a:effectLst/>
                        </a:rPr>
                        <a:t>develop units that integrate technology into existing classroom curricula to promote student-centered learning.</a:t>
                      </a:r>
                    </a:p>
                    <a:p>
                      <a:pPr algn="l">
                        <a:spcBef>
                          <a:spcPct val="60000"/>
                        </a:spcBef>
                      </a:pPr>
                      <a:r>
                        <a:rPr lang="en-US" sz="1050" i="0" baseline="0" dirty="0" smtClean="0">
                          <a:solidFill>
                            <a:srgbClr val="000000"/>
                          </a:solidFill>
                          <a:effectLst/>
                          <a:cs typeface="Arial" pitchFamily="34" charset="0"/>
                        </a:rPr>
                        <a:t>Face-to-face or hybrid    face-to-face and online. </a:t>
                      </a:r>
                      <a:endParaRPr lang="en-US" sz="1050" i="0" dirty="0" smtClean="0">
                        <a:solidFill>
                          <a:srgbClr val="000000"/>
                        </a:solidFill>
                        <a:effectLst/>
                        <a:cs typeface="Arial" pitchFamily="34" charset="0"/>
                      </a:endParaRP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noFill/>
                  </a:tcPr>
                </a:tc>
                <a:tc hMerge="1">
                  <a:txBody>
                    <a:bodyPr/>
                    <a:lstStyle/>
                    <a:p>
                      <a:endParaRPr lang="en-US" dirty="0"/>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noFill/>
                  </a:tcPr>
                </a:tc>
                <a:tc>
                  <a:txBody>
                    <a:bodyPr/>
                    <a:lstStyle/>
                    <a:p>
                      <a:pPr algn="l">
                        <a:spcBef>
                          <a:spcPts val="0"/>
                        </a:spcBef>
                      </a:pPr>
                      <a:r>
                        <a:rPr lang="en-US" sz="1050" b="1" dirty="0" smtClean="0">
                          <a:solidFill>
                            <a:srgbClr val="000000"/>
                          </a:solidFill>
                          <a:effectLst/>
                          <a:cs typeface="Arial" pitchFamily="34" charset="0"/>
                        </a:rPr>
                        <a:t>K-12 teachers </a:t>
                      </a:r>
                      <a:r>
                        <a:rPr lang="en-US" sz="1050" dirty="0" smtClean="0">
                          <a:solidFill>
                            <a:srgbClr val="000000"/>
                          </a:solidFill>
                          <a:effectLst/>
                          <a:cs typeface="Arial" pitchFamily="34" charset="0"/>
                        </a:rPr>
                        <a:t>build communities </a:t>
                      </a:r>
                    </a:p>
                    <a:p>
                      <a:pPr algn="l">
                        <a:spcBef>
                          <a:spcPts val="0"/>
                        </a:spcBef>
                      </a:pPr>
                      <a:r>
                        <a:rPr lang="en-US" sz="1050" dirty="0" smtClean="0">
                          <a:solidFill>
                            <a:srgbClr val="000000"/>
                          </a:solidFill>
                          <a:effectLst/>
                          <a:cs typeface="Arial" pitchFamily="34" charset="0"/>
                        </a:rPr>
                        <a:t>to advance their integration of technology and 21st century learning.</a:t>
                      </a:r>
                      <a:endParaRPr lang="en-US" sz="1050" dirty="0">
                        <a:solidFill>
                          <a:srgbClr val="000000"/>
                        </a:solidFill>
                        <a:effectLst/>
                        <a:cs typeface="Arial" pitchFamily="34" charset="0"/>
                      </a:endParaRPr>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noFill/>
                  </a:tcPr>
                </a:tc>
                <a:tc>
                  <a:txBody>
                    <a:bodyPr/>
                    <a:lstStyle/>
                    <a:p>
                      <a:r>
                        <a:rPr lang="en-US" sz="1050" b="1" smtClean="0">
                          <a:solidFill>
                            <a:srgbClr val="000000"/>
                          </a:solidFill>
                          <a:effectLst/>
                          <a:cs typeface="Arial" pitchFamily="34" charset="0"/>
                        </a:rPr>
                        <a:t>K-12 teachers  </a:t>
                      </a:r>
                      <a:r>
                        <a:rPr lang="en-US" sz="1050" b="0" smtClean="0">
                          <a:solidFill>
                            <a:srgbClr val="000000"/>
                          </a:solidFill>
                          <a:effectLst/>
                          <a:cs typeface="Arial" pitchFamily="34" charset="0"/>
                        </a:rPr>
                        <a:t>develop project-based units using free online </a:t>
                      </a:r>
                      <a:r>
                        <a:rPr lang="en-US" sz="1050" b="0" i="1" smtClean="0">
                          <a:solidFill>
                            <a:srgbClr val="000000"/>
                          </a:solidFill>
                          <a:effectLst/>
                          <a:cs typeface="Arial" pitchFamily="34" charset="0"/>
                        </a:rPr>
                        <a:t>thinking tools </a:t>
                      </a:r>
                      <a:r>
                        <a:rPr lang="en-US" sz="1050" b="0" i="0" smtClean="0">
                          <a:solidFill>
                            <a:srgbClr val="000000"/>
                          </a:solidFill>
                          <a:effectLst/>
                          <a:cs typeface="Arial" pitchFamily="34" charset="0"/>
                        </a:rPr>
                        <a:t>to enhance students’ higher-order</a:t>
                      </a:r>
                      <a:r>
                        <a:rPr lang="en-US" sz="1050" b="0" i="0" baseline="0" smtClean="0">
                          <a:solidFill>
                            <a:srgbClr val="000000"/>
                          </a:solidFill>
                          <a:effectLst/>
                          <a:cs typeface="Arial" pitchFamily="34" charset="0"/>
                        </a:rPr>
                        <a:t> thinking skills. </a:t>
                      </a:r>
                      <a:endParaRPr lang="en-US" sz="1050" b="0" dirty="0"/>
                    </a:p>
                  </a:txBody>
                  <a:tcPr>
                    <a:lnL w="12700" cap="flat" cmpd="sng" algn="ctr">
                      <a:solidFill>
                        <a:srgbClr val="0860A8"/>
                      </a:solidFill>
                      <a:prstDash val="solid"/>
                      <a:round/>
                      <a:headEnd type="none" w="med" len="med"/>
                      <a:tailEnd type="none" w="med" len="med"/>
                    </a:lnL>
                    <a:lnR w="12700" cap="flat" cmpd="sng" algn="ctr">
                      <a:solidFill>
                        <a:srgbClr val="0860A8"/>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noFill/>
                  </a:tcPr>
                </a:tc>
                <a:tc>
                  <a:txBody>
                    <a:bodyPr/>
                    <a:lstStyle/>
                    <a:p>
                      <a:r>
                        <a:rPr lang="en-US" sz="1100" b="1" dirty="0" smtClean="0">
                          <a:solidFill>
                            <a:srgbClr val="000000"/>
                          </a:solidFill>
                        </a:rPr>
                        <a:t>Education Leaders</a:t>
                      </a:r>
                      <a:r>
                        <a:rPr lang="en-US" sz="1100" dirty="0" smtClean="0">
                          <a:solidFill>
                            <a:srgbClr val="000000"/>
                          </a:solidFill>
                        </a:rPr>
                        <a:t> focus on </a:t>
                      </a:r>
                      <a:r>
                        <a:rPr lang="en-US" sz="1100" baseline="0" dirty="0" smtClean="0">
                          <a:solidFill>
                            <a:srgbClr val="000000"/>
                          </a:solidFill>
                        </a:rPr>
                        <a:t>supporting and implementing effective technology integration in school.  </a:t>
                      </a:r>
                      <a:endParaRPr lang="en-US" sz="1100" dirty="0">
                        <a:solidFill>
                          <a:srgbClr val="000000"/>
                        </a:solidFill>
                      </a:endParaRPr>
                    </a:p>
                  </a:txBody>
                  <a:tcPr>
                    <a:lnL w="12700" cap="flat" cmpd="sng" algn="ctr">
                      <a:solidFill>
                        <a:srgbClr val="0860A8"/>
                      </a:solidFill>
                      <a:prstDash val="solid"/>
                      <a:round/>
                      <a:headEnd type="none" w="med" len="med"/>
                      <a:tailEnd type="none" w="med" len="med"/>
                    </a:lnL>
                    <a:lnR w="12700" cap="flat" cmpd="sng" algn="ctr">
                      <a:solidFill>
                        <a:srgbClr val="0B8BF5"/>
                      </a:solidFill>
                      <a:prstDash val="solid"/>
                      <a:round/>
                      <a:headEnd type="none" w="med" len="med"/>
                      <a:tailEnd type="none" w="med" len="med"/>
                    </a:lnR>
                    <a:lnT w="12700" cap="flat" cmpd="sng" algn="ctr">
                      <a:solidFill>
                        <a:srgbClr val="0860A8"/>
                      </a:solidFill>
                      <a:prstDash val="solid"/>
                      <a:round/>
                      <a:headEnd type="none" w="med" len="med"/>
                      <a:tailEnd type="none" w="med" len="med"/>
                    </a:lnT>
                    <a:lnB w="12700" cap="flat" cmpd="sng" algn="ctr">
                      <a:solidFill>
                        <a:srgbClr val="0B8BF5"/>
                      </a:solidFill>
                      <a:prstDash val="solid"/>
                      <a:round/>
                      <a:headEnd type="none" w="med" len="med"/>
                      <a:tailEnd type="none" w="med" len="med"/>
                    </a:lnB>
                    <a:solidFill>
                      <a:srgbClr val="0860A8">
                        <a:alpha val="15000"/>
                      </a:srgbClr>
                    </a:solidFill>
                  </a:tcPr>
                </a:tc>
              </a:tr>
            </a:tbl>
          </a:graphicData>
        </a:graphic>
      </p:graphicFrame>
    </p:spTree>
    <p:extLst>
      <p:ext uri="{BB962C8B-B14F-4D97-AF65-F5344CB8AC3E}">
        <p14:creationId xmlns:p14="http://schemas.microsoft.com/office/powerpoint/2010/main" val="20740548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Percent </a:t>
            </a:r>
            <a:r>
              <a:rPr lang="en-US" sz="3000" dirty="0"/>
              <a:t>of teachers meeting each of the four</a:t>
            </a:r>
            <a:r>
              <a:rPr lang="en-US" sz="3000" dirty="0" smtClean="0"/>
              <a:t> Outcome Indicators (</a:t>
            </a:r>
            <a:r>
              <a:rPr lang="en-US" sz="3000" dirty="0"/>
              <a:t>n≈1,922)</a:t>
            </a:r>
            <a:br>
              <a:rPr lang="en-US" sz="3000" dirty="0"/>
            </a:br>
            <a:endParaRPr lang="en-US" sz="3000" dirty="0"/>
          </a:p>
        </p:txBody>
      </p:sp>
      <p:graphicFrame>
        <p:nvGraphicFramePr>
          <p:cNvPr id="4" name="C 1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17955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Wag the Dog</a:t>
            </a:r>
            <a:endParaRPr lang="en-US" dirty="0"/>
          </a:p>
        </p:txBody>
      </p:sp>
      <p:sp>
        <p:nvSpPr>
          <p:cNvPr id="3" name="TextBox 2"/>
          <p:cNvSpPr txBox="1"/>
          <p:nvPr/>
        </p:nvSpPr>
        <p:spPr>
          <a:xfrm>
            <a:off x="463639" y="1171977"/>
            <a:ext cx="6748530" cy="1384995"/>
          </a:xfrm>
          <a:prstGeom prst="rect">
            <a:avLst/>
          </a:prstGeom>
          <a:noFill/>
        </p:spPr>
        <p:txBody>
          <a:bodyPr wrap="square" rtlCol="0">
            <a:spAutoFit/>
          </a:bodyPr>
          <a:lstStyle/>
          <a:p>
            <a:r>
              <a:rPr lang="en-GB" sz="2800" dirty="0" smtClean="0">
                <a:solidFill>
                  <a:schemeClr val="accent1"/>
                </a:solidFill>
                <a:latin typeface="Neo Sans Intel"/>
                <a:ea typeface="+mj-ea"/>
                <a:cs typeface="Neo Sans Intel"/>
              </a:rPr>
              <a:t>We measure what we can teach.</a:t>
            </a:r>
          </a:p>
          <a:p>
            <a:r>
              <a:rPr lang="en-GB" sz="2800" dirty="0" smtClean="0">
                <a:solidFill>
                  <a:schemeClr val="accent1"/>
                </a:solidFill>
                <a:latin typeface="Neo Sans Intel"/>
                <a:ea typeface="+mj-ea"/>
                <a:cs typeface="Neo Sans Intel"/>
              </a:rPr>
              <a:t>We teach what we can measure.</a:t>
            </a:r>
          </a:p>
          <a:p>
            <a:r>
              <a:rPr lang="en-GB" sz="2800" dirty="0" smtClean="0">
                <a:solidFill>
                  <a:schemeClr val="accent1"/>
                </a:solidFill>
                <a:latin typeface="Neo Sans Intel"/>
                <a:ea typeface="+mj-ea"/>
                <a:cs typeface="Neo Sans Intel"/>
              </a:rPr>
              <a:t>If we cannot measure it, shall we teach it?</a:t>
            </a:r>
            <a:endParaRPr lang="en-US" sz="2800" dirty="0" err="1" smtClean="0">
              <a:solidFill>
                <a:schemeClr val="accent1"/>
              </a:solidFill>
              <a:latin typeface="Neo Sans Intel"/>
              <a:ea typeface="+mj-ea"/>
              <a:cs typeface="Neo Sans Intel"/>
            </a:endParaRPr>
          </a:p>
        </p:txBody>
      </p:sp>
      <p:grpSp>
        <p:nvGrpSpPr>
          <p:cNvPr id="7" name="Group 6"/>
          <p:cNvGrpSpPr/>
          <p:nvPr/>
        </p:nvGrpSpPr>
        <p:grpSpPr>
          <a:xfrm>
            <a:off x="656017" y="4005330"/>
            <a:ext cx="7844039" cy="2271713"/>
            <a:chOff x="656017" y="4005330"/>
            <a:chExt cx="7844039" cy="2271713"/>
          </a:xfrm>
        </p:grpSpPr>
        <p:pic>
          <p:nvPicPr>
            <p:cNvPr id="26626" name="Picture 2"/>
            <p:cNvPicPr>
              <a:picLocks noChangeAspect="1" noChangeArrowheads="1"/>
            </p:cNvPicPr>
            <p:nvPr/>
          </p:nvPicPr>
          <p:blipFill>
            <a:blip r:embed="rId3" cstate="print"/>
            <a:srcRect/>
            <a:stretch>
              <a:fillRect/>
            </a:stretch>
          </p:blipFill>
          <p:spPr bwMode="auto">
            <a:xfrm>
              <a:off x="656017" y="4005330"/>
              <a:ext cx="4446757" cy="2271713"/>
            </a:xfrm>
            <a:prstGeom prst="rect">
              <a:avLst/>
            </a:prstGeom>
            <a:noFill/>
            <a:ln w="9525">
              <a:noFill/>
              <a:miter lim="800000"/>
              <a:headEnd/>
              <a:tailEnd/>
            </a:ln>
          </p:spPr>
        </p:pic>
        <p:sp>
          <p:nvSpPr>
            <p:cNvPr id="6" name="TextBox 5"/>
            <p:cNvSpPr txBox="1"/>
            <p:nvPr/>
          </p:nvSpPr>
          <p:spPr>
            <a:xfrm>
              <a:off x="5537915" y="4481848"/>
              <a:ext cx="2962141" cy="461665"/>
            </a:xfrm>
            <a:prstGeom prst="rect">
              <a:avLst/>
            </a:prstGeom>
            <a:noFill/>
          </p:spPr>
          <p:txBody>
            <a:bodyPr wrap="square" rtlCol="0">
              <a:spAutoFit/>
            </a:bodyPr>
            <a:lstStyle/>
            <a:p>
              <a:r>
                <a:rPr lang="en-US" sz="2400" b="1" dirty="0" smtClean="0">
                  <a:latin typeface="+mn-lt"/>
                  <a:hlinkClick r:id="rId4"/>
                </a:rPr>
                <a:t>http://atc21s.org/</a:t>
              </a:r>
              <a:r>
                <a:rPr lang="en-US" sz="2400" b="1" dirty="0" smtClean="0">
                  <a:latin typeface="+mn-lt"/>
                </a:rPr>
                <a:t> </a:t>
              </a:r>
            </a:p>
          </p:txBody>
        </p:sp>
      </p:grpSp>
    </p:spTree>
    <p:extLst>
      <p:ext uri="{BB962C8B-B14F-4D97-AF65-F5344CB8AC3E}">
        <p14:creationId xmlns:p14="http://schemas.microsoft.com/office/powerpoint/2010/main" val="10886211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Neo Sans">
      <a:majorFont>
        <a:latin typeface="Neo Sans Intel Medium"/>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Neo Sans Inte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A94C8E-3E2B-4AD9-8D67-7815198BE085}">
  <ds:schemaRef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7742</TotalTime>
  <Words>895</Words>
  <Application>Microsoft Office PowerPoint</Application>
  <PresentationFormat>On-screen Show (4:3)</PresentationFormat>
  <Paragraphs>139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Intel_LTtemplate_121410</vt:lpstr>
      <vt:lpstr>Innovation in Education Kranjska Gora , 23rd March 2012</vt:lpstr>
      <vt:lpstr>Introductions</vt:lpstr>
      <vt:lpstr>Reality in schools </vt:lpstr>
      <vt:lpstr>Innovation vs Evolution (or: The importance of the usage model)</vt:lpstr>
      <vt:lpstr>Intel’s Model for Education Transformation </vt:lpstr>
      <vt:lpstr>How will a transformed Education look like?</vt:lpstr>
      <vt:lpstr>PowerPoint Presentation</vt:lpstr>
      <vt:lpstr>Percent of teachers meeting each of the four Outcome Indicators (n≈1,922) </vt:lpstr>
      <vt:lpstr>Wag the Dog</vt:lpstr>
      <vt:lpstr>Inventory check in a 2.0 World</vt:lpstr>
      <vt:lpstr>Reality in schools</vt:lpstr>
      <vt:lpstr>Comfort Zones</vt:lpstr>
      <vt:lpstr>Comfort Zones: Practical Example</vt:lpstr>
      <vt:lpstr>How will a transformed Education look like?</vt:lpstr>
      <vt:lpstr>PowerPoint Presentation</vt:lpstr>
      <vt:lpstr>Personalised Learning</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darati</cp:lastModifiedBy>
  <cp:revision>333</cp:revision>
  <dcterms:created xsi:type="dcterms:W3CDTF">2010-12-14T21:35:33Z</dcterms:created>
  <dcterms:modified xsi:type="dcterms:W3CDTF">2012-03-23T07:42:55Z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