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8" r:id="rId3"/>
    <p:sldId id="261" r:id="rId4"/>
    <p:sldId id="266" r:id="rId5"/>
    <p:sldId id="262" r:id="rId6"/>
    <p:sldId id="267" r:id="rId7"/>
    <p:sldId id="263" r:id="rId8"/>
    <p:sldId id="268" r:id="rId9"/>
    <p:sldId id="264" r:id="rId10"/>
    <p:sldId id="265" r:id="rId11"/>
    <p:sldId id="260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1C4FA4-D324-4E6D-858E-1B9B33D106B5}" type="datetimeFigureOut">
              <a:rPr lang="sl-SI"/>
              <a:pPr>
                <a:defRPr/>
              </a:pPr>
              <a:t>23.3.2012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7705D7-290E-4DAF-B1FB-E21E88C00766}" type="slidenum">
              <a:rPr lang="sl-SI"/>
              <a:pPr>
                <a:defRPr/>
              </a:pPr>
              <a:t>‹nr.›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847035C-9385-48C8-B616-9913E86CFB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5B23358-8869-420C-AED6-9EEC85AE09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C9B6CB3-7AA7-4D2E-92DE-740633ADD55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6579ED-F02E-457A-8F39-40C44F39516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AD4C9A3-53D8-4F39-B962-1DE4D596C8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9814A74-2994-4B6D-BBEB-ECD5C117C4C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CA45E5A-2EA3-4FF7-90EC-7F8E25F997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54B3D2D-84B5-4188-AE98-7273164746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1CCAE3D-7275-4DBF-91B0-6812654BEE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608AD47-1126-4D13-BF14-265F0ADFA3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352B978-C7B1-4FAD-8371-3E3508108F3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20D34F1-C3C5-459C-910C-1D65C7B47D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C563970-3DBD-4187-AE60-6603D1F099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61EB836-431A-406B-8D98-4CCE61D632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312DC50-BF1F-4F9A-86F1-032DCFB65C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F38A34F-69C7-49E9-8CB7-52C226E92B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15506B1-6EE0-4014-9089-0C1C7A625C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CD9304E-A2CB-4009-8911-E0B40754B7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520F64-FB21-4E21-931B-A67355FA269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16DF946-77B4-4493-9DDA-2775D801BA3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1D88D3F-72DC-4CF6-83D7-B43B49C9060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4736235-63A3-42D7-AA41-A30897EC70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013B613-1E61-4B4B-97FF-739B5684DC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  <p:sldLayoutId id="2147484242" r:id="rId19"/>
    <p:sldLayoutId id="2147484243" r:id="rId20"/>
    <p:sldLayoutId id="2147484244" r:id="rId21"/>
    <p:sldLayoutId id="2147484245" r:id="rId22"/>
    <p:sldLayoutId id="214748424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539552" y="1844674"/>
            <a:ext cx="7273180" cy="792237"/>
          </a:xfrm>
        </p:spPr>
        <p:txBody>
          <a:bodyPr/>
          <a:lstStyle/>
          <a:p>
            <a:r>
              <a:rPr lang="nl-NL" cap="small" dirty="0" smtClean="0"/>
              <a:t>International </a:t>
            </a:r>
            <a:r>
              <a:rPr lang="nl-NL" cap="small" dirty="0" err="1" smtClean="0"/>
              <a:t>cooperation</a:t>
            </a:r>
            <a:r>
              <a:rPr lang="nl-NL" cap="small" dirty="0" smtClean="0"/>
              <a:t> of </a:t>
            </a:r>
            <a:r>
              <a:rPr lang="nl-NL" cap="small" dirty="0" err="1" smtClean="0"/>
              <a:t>dutch</a:t>
            </a:r>
            <a:r>
              <a:rPr lang="nl-NL" cap="small" dirty="0" smtClean="0"/>
              <a:t> and </a:t>
            </a:r>
            <a:r>
              <a:rPr lang="nl-NL" cap="small" dirty="0" err="1" smtClean="0"/>
              <a:t>slovenian</a:t>
            </a:r>
            <a:r>
              <a:rPr lang="nl-NL" cap="small" dirty="0" smtClean="0"/>
              <a:t> </a:t>
            </a:r>
            <a:r>
              <a:rPr lang="nl-NL" cap="small" dirty="0" err="1" smtClean="0"/>
              <a:t>teachers</a:t>
            </a:r>
            <a:r>
              <a:rPr lang="nl-NL" cap="small" dirty="0" smtClean="0"/>
              <a:t> in </a:t>
            </a:r>
            <a:r>
              <a:rPr lang="nl-NL" cap="small" dirty="0" err="1" smtClean="0"/>
              <a:t>use</a:t>
            </a:r>
            <a:r>
              <a:rPr lang="nl-NL" cap="small" dirty="0" smtClean="0"/>
              <a:t> of ict</a:t>
            </a:r>
            <a:endParaRPr lang="sl-SI" cap="small" dirty="0" smtClean="0"/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9552" y="2780928"/>
            <a:ext cx="6121400" cy="431800"/>
          </a:xfrm>
        </p:spPr>
        <p:txBody>
          <a:bodyPr/>
          <a:lstStyle/>
          <a:p>
            <a:r>
              <a:rPr lang="nl-NL" dirty="0" smtClean="0"/>
              <a:t>Huub Schoot, Windesheim </a:t>
            </a:r>
            <a:r>
              <a:rPr lang="nl-NL" dirty="0" err="1" smtClean="0"/>
              <a:t>University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Bob’s</a:t>
            </a:r>
            <a:r>
              <a:rPr lang="nl-NL" dirty="0" smtClean="0"/>
              <a:t> model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467544" y="1124744"/>
          <a:ext cx="7848872" cy="2492856"/>
        </p:xfrm>
        <a:graphic>
          <a:graphicData uri="http://schemas.openxmlformats.org/drawingml/2006/table">
            <a:tbl>
              <a:tblPr/>
              <a:tblGrid>
                <a:gridCol w="1728192"/>
                <a:gridCol w="6120680"/>
              </a:tblGrid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</a:rPr>
                        <a:t>Criteria / Assessment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How will you judge upon your students during or after the project? What criteria will you use.. knowledge, skills, insight, attitude, will,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</a:rPr>
                        <a:t>Transferability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In what way can your project be reproduced / repeated by others?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</a:rPr>
                        <a:t>Final result(s)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Please describe what will be achieved after your ended. </a:t>
                      </a:r>
                      <a:br>
                        <a:rPr lang="en-US" sz="1800" dirty="0">
                          <a:latin typeface="Arial"/>
                          <a:ea typeface="Times New Roman"/>
                        </a:rPr>
                      </a:br>
                      <a:r>
                        <a:rPr lang="en-US" sz="1800" dirty="0">
                          <a:latin typeface="Arial"/>
                          <a:ea typeface="Times New Roman"/>
                        </a:rPr>
                        <a:t>This might be on product and/or process level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11560" y="40050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Evaluation points are in the presentations of </a:t>
            </a:r>
            <a:r>
              <a:rPr lang="en-US" b="1" dirty="0" err="1" smtClean="0"/>
              <a:t>ech</a:t>
            </a:r>
            <a:r>
              <a:rPr lang="en-US" b="1" dirty="0" smtClean="0"/>
              <a:t> project and after the last presentation there will be time for questions.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sl-SI" dirty="0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</p:spPr>
        <p:txBody>
          <a:bodyPr/>
          <a:lstStyle/>
          <a:p>
            <a:endParaRPr lang="sl-SI" smtClean="0"/>
          </a:p>
          <a:p>
            <a:fld id="{A9B19FE5-810D-40A3-BE28-DA46F468C48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1218828" cy="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1876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1444377" cy="113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1353319" cy="10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887" y="2564904"/>
            <a:ext cx="11701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92896"/>
            <a:ext cx="1209303" cy="96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861048"/>
            <a:ext cx="99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005064"/>
            <a:ext cx="2072655" cy="5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/>
          <a:srcRect l="44874"/>
          <a:stretch>
            <a:fillRect/>
          </a:stretch>
        </p:blipFill>
        <p:spPr bwMode="auto">
          <a:xfrm>
            <a:off x="7092280" y="4653136"/>
            <a:ext cx="1503462" cy="77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5900712" cy="1068784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Windesheim </a:t>
            </a:r>
            <a:r>
              <a:rPr lang="nl-NL" dirty="0" err="1" smtClean="0"/>
              <a:t>University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endParaRPr lang="sl-SI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79"/>
            <a:ext cx="8229600" cy="3096345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Four Domains or Academies </a:t>
            </a:r>
          </a:p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</a:rPr>
              <a:t>Technics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Movement and Education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Health and Welfare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Economics, Management, Media and Communication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Total 21.720 students.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Movement and </a:t>
            </a:r>
            <a:r>
              <a:rPr lang="en-US" sz="1600" dirty="0" smtClean="0">
                <a:solidFill>
                  <a:schemeClr val="tx1"/>
                </a:solidFill>
              </a:rPr>
              <a:t>Education; 7300 </a:t>
            </a:r>
            <a:r>
              <a:rPr lang="en-US" sz="1600" dirty="0" smtClean="0">
                <a:solidFill>
                  <a:schemeClr val="tx1"/>
                </a:solidFill>
              </a:rPr>
              <a:t>students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Succeeding in 3.200 Masters yearly.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 Dutch Partners</a:t>
            </a:r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2195736" cy="52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Landstede Group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Dutch Partners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24744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39552" y="1916833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Group </a:t>
            </a:r>
            <a:r>
              <a:rPr lang="en-US" sz="1600" b="1" dirty="0" smtClean="0"/>
              <a:t>of </a:t>
            </a:r>
            <a:endParaRPr lang="en-US" sz="16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1600" b="1" dirty="0" smtClean="0"/>
              <a:t>Fourteen schools for secondary education (12-18)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1600" b="1" dirty="0" smtClean="0"/>
              <a:t>Vocational training College (16-20)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1600" b="1" dirty="0" smtClean="0"/>
              <a:t>Courses and in-service training for adults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1600" b="1" dirty="0" smtClean="0"/>
              <a:t>(18+)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321" b="11846"/>
          <a:stretch>
            <a:fillRect/>
          </a:stretch>
        </p:blipFill>
        <p:spPr bwMode="auto">
          <a:xfrm>
            <a:off x="4932040" y="1916832"/>
            <a:ext cx="374828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11560" y="486916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27 locations in the Zwolle region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Landstede-Windesheim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Landstede </a:t>
            </a:r>
            <a:r>
              <a:rPr lang="nl-NL" dirty="0" smtClean="0"/>
              <a:t>- Windesheim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1988840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Pilot group initiated </a:t>
            </a:r>
            <a:r>
              <a:rPr lang="en-GB" dirty="0" smtClean="0"/>
              <a:t>by the school board of the Landstede Group </a:t>
            </a:r>
            <a:r>
              <a:rPr lang="en-GB" dirty="0" smtClean="0"/>
              <a:t>and</a:t>
            </a:r>
            <a:r>
              <a:rPr lang="en-GB" dirty="0" smtClean="0"/>
              <a:t> </a:t>
            </a:r>
            <a:r>
              <a:rPr lang="en-GB" dirty="0" smtClean="0"/>
              <a:t>Harry Frantzen, </a:t>
            </a:r>
            <a:r>
              <a:rPr lang="en-GB" dirty="0" smtClean="0"/>
              <a:t>Head of </a:t>
            </a:r>
            <a:r>
              <a:rPr lang="en-GB" dirty="0" smtClean="0"/>
              <a:t>the Domain Movement and Education of </a:t>
            </a:r>
            <a:r>
              <a:rPr lang="en-GB" dirty="0" smtClean="0"/>
              <a:t>Windesheim.</a:t>
            </a:r>
            <a:endParaRPr lang="en-GB" dirty="0" smtClean="0"/>
          </a:p>
          <a:p>
            <a:r>
              <a:rPr lang="en-GB" b="1" dirty="0" smtClean="0"/>
              <a:t>Aim</a:t>
            </a:r>
            <a:r>
              <a:rPr lang="en-GB" dirty="0" smtClean="0"/>
              <a:t>: </a:t>
            </a:r>
            <a:endParaRPr lang="en-GB" dirty="0" smtClean="0"/>
          </a:p>
          <a:p>
            <a:r>
              <a:rPr lang="en-GB" dirty="0" smtClean="0"/>
              <a:t>Moodle: A text</a:t>
            </a:r>
            <a:r>
              <a:rPr lang="en-GB" dirty="0" smtClean="0"/>
              <a:t> </a:t>
            </a:r>
            <a:r>
              <a:rPr lang="en-GB" dirty="0" smtClean="0"/>
              <a:t>book free school at Landstede group of </a:t>
            </a:r>
            <a:r>
              <a:rPr lang="en-GB" dirty="0" smtClean="0"/>
              <a:t>schools;</a:t>
            </a:r>
          </a:p>
          <a:p>
            <a:r>
              <a:rPr lang="en-GB" dirty="0" smtClean="0"/>
              <a:t>Starting a Knowledge Centre ICT and Education at Windesheim;</a:t>
            </a:r>
            <a:endParaRPr lang="en-GB" dirty="0" smtClean="0"/>
          </a:p>
          <a:p>
            <a:r>
              <a:rPr lang="en-GB" dirty="0" smtClean="0"/>
              <a:t>Goal</a:t>
            </a:r>
            <a:r>
              <a:rPr lang="en-GB" dirty="0" smtClean="0"/>
              <a:t>: Implementing Moodle in </a:t>
            </a:r>
            <a:r>
              <a:rPr lang="en-GB" dirty="0" smtClean="0"/>
              <a:t>all Landstede schools</a:t>
            </a:r>
          </a:p>
          <a:p>
            <a:endParaRPr lang="en-GB" b="1" dirty="0" smtClean="0"/>
          </a:p>
          <a:p>
            <a:r>
              <a:rPr lang="en-GB" b="1" dirty="0" err="1" smtClean="0"/>
              <a:t>Targetpoints</a:t>
            </a:r>
            <a:endParaRPr lang="en-GB" b="1" dirty="0" smtClean="0"/>
          </a:p>
          <a:p>
            <a:r>
              <a:rPr lang="en-GB" dirty="0" smtClean="0"/>
              <a:t>Using </a:t>
            </a:r>
            <a:r>
              <a:rPr lang="en-GB" dirty="0" smtClean="0"/>
              <a:t>Moodle more optimal: </a:t>
            </a:r>
            <a:r>
              <a:rPr lang="en-GB" dirty="0" smtClean="0"/>
              <a:t>Making Moodle example lessons </a:t>
            </a:r>
          </a:p>
          <a:p>
            <a:r>
              <a:rPr lang="en-GB" dirty="0" smtClean="0"/>
              <a:t>Meetings with </a:t>
            </a:r>
            <a:r>
              <a:rPr lang="en-GB" dirty="0" smtClean="0"/>
              <a:t>Windesheim </a:t>
            </a:r>
            <a:r>
              <a:rPr lang="en-GB" dirty="0" smtClean="0"/>
              <a:t>advisors</a:t>
            </a:r>
            <a:r>
              <a:rPr lang="en-GB" dirty="0" smtClean="0"/>
              <a:t>, </a:t>
            </a:r>
            <a:r>
              <a:rPr lang="en-GB" dirty="0" smtClean="0"/>
              <a:t>6 times a year</a:t>
            </a:r>
          </a:p>
          <a:p>
            <a:r>
              <a:rPr lang="en-GB" dirty="0" smtClean="0"/>
              <a:t>Discussing and showing usable </a:t>
            </a:r>
            <a:r>
              <a:rPr lang="en-GB" dirty="0" smtClean="0"/>
              <a:t>programs and activities</a:t>
            </a:r>
          </a:p>
          <a:p>
            <a:r>
              <a:rPr lang="en-GB" dirty="0" smtClean="0"/>
              <a:t>Visit to Slovenia: Moodle Country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4200" cy="792163"/>
          </a:xfrm>
        </p:spPr>
        <p:txBody>
          <a:bodyPr/>
          <a:lstStyle/>
          <a:p>
            <a:r>
              <a:rPr lang="nl-NL" dirty="0" smtClean="0"/>
              <a:t>The Landstede – Windesheim </a:t>
            </a:r>
            <a:r>
              <a:rPr lang="nl-NL" dirty="0" smtClean="0"/>
              <a:t>Sciences Group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The project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dirty="0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1700808"/>
            <a:ext cx="84969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About twelve Science teachers from Landstede Secondary Education </a:t>
            </a:r>
            <a:r>
              <a:rPr lang="en-US" dirty="0" smtClean="0"/>
              <a:t>schools: Biology</a:t>
            </a:r>
            <a:r>
              <a:rPr lang="en-US" dirty="0" smtClean="0"/>
              <a:t>, Mathematics, Physics and Chemistry and later English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/>
              <a:t>school </a:t>
            </a:r>
            <a:r>
              <a:rPr lang="en-US" dirty="0" smtClean="0"/>
              <a:t>leader from Landstede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Four lecturers </a:t>
            </a:r>
            <a:r>
              <a:rPr lang="en-US" dirty="0" smtClean="0"/>
              <a:t>from Windesheim: Biology, Physics/Chemistry </a:t>
            </a:r>
            <a:r>
              <a:rPr lang="en-US" dirty="0" smtClean="0"/>
              <a:t>and Mathematics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Four Student trainees from Windesheim with an internship at the schools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89040"/>
            <a:ext cx="5590431" cy="9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69160"/>
            <a:ext cx="4788024" cy="9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38404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3942770"/>
          </a:xfrm>
        </p:spPr>
        <p:txBody>
          <a:bodyPr/>
          <a:lstStyle/>
          <a:p>
            <a:r>
              <a:rPr lang="en-US" dirty="0" smtClean="0"/>
              <a:t>First Visit to Slovenia in 2010: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April: </a:t>
            </a:r>
            <a:r>
              <a:rPr lang="en-US" dirty="0" err="1" smtClean="0"/>
              <a:t>Sirikt</a:t>
            </a:r>
            <a:r>
              <a:rPr lang="en-US" dirty="0" smtClean="0"/>
              <a:t> Conference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Having a adventurous trip to and from </a:t>
            </a:r>
            <a:r>
              <a:rPr lang="en-US" sz="2000" dirty="0" err="1" smtClean="0"/>
              <a:t>Kransjka</a:t>
            </a:r>
            <a:r>
              <a:rPr lang="en-US" sz="2000" dirty="0" smtClean="0"/>
              <a:t> Gora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Preparing the excursion to Slovenia with teachers of the Landstede group.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First </a:t>
            </a:r>
            <a:r>
              <a:rPr lang="nl-NL" dirty="0" err="1" smtClean="0"/>
              <a:t>visit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5273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415879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dirty="0" smtClean="0"/>
              <a:t>Visit to Slovenia </a:t>
            </a:r>
            <a:r>
              <a:rPr lang="en-US" dirty="0" smtClean="0"/>
              <a:t>in </a:t>
            </a:r>
            <a:r>
              <a:rPr lang="en-US" dirty="0" smtClean="0"/>
              <a:t>October 2010: </a:t>
            </a:r>
            <a:br>
              <a:rPr lang="en-US" dirty="0" smtClean="0"/>
            </a:br>
            <a:r>
              <a:rPr lang="en-US" dirty="0" smtClean="0"/>
              <a:t>Schools and Moodle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= Information on the organization and </a:t>
            </a:r>
            <a:r>
              <a:rPr lang="en-US" sz="2000" b="0" dirty="0" smtClean="0"/>
              <a:t>the use of Moodle in </a:t>
            </a:r>
            <a:r>
              <a:rPr lang="en-US" sz="2000" b="0" dirty="0" smtClean="0"/>
              <a:t>Slovenia;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= </a:t>
            </a:r>
            <a:r>
              <a:rPr lang="en-US" sz="2000" dirty="0" smtClean="0"/>
              <a:t>Visit to ‘schools of best practice’ in Ljubljana  </a:t>
            </a:r>
            <a:r>
              <a:rPr lang="en-US" sz="2000" smtClean="0"/>
              <a:t>and Bled;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dirty="0" smtClean="0"/>
              <a:t> =</a:t>
            </a:r>
            <a:r>
              <a:rPr lang="en-US" sz="2000" dirty="0" smtClean="0"/>
              <a:t> </a:t>
            </a:r>
            <a:r>
              <a:rPr lang="en-US" sz="2000" b="0" dirty="0" smtClean="0"/>
              <a:t>Meeting with a lot of </a:t>
            </a:r>
            <a:r>
              <a:rPr lang="en-US" sz="2000" b="0" smtClean="0"/>
              <a:t>science </a:t>
            </a:r>
            <a:r>
              <a:rPr lang="en-US" sz="2000" b="0" smtClean="0"/>
              <a:t>colleagues;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= Visits </a:t>
            </a:r>
            <a:r>
              <a:rPr lang="en-US" sz="2000" b="0" dirty="0" smtClean="0"/>
              <a:t>to science classes at different schools and places;</a:t>
            </a:r>
            <a:br>
              <a:rPr lang="en-US" sz="2000" b="0" dirty="0" smtClean="0"/>
            </a:br>
            <a:r>
              <a:rPr lang="en-US" sz="2000" b="0" dirty="0" smtClean="0"/>
              <a:t> = </a:t>
            </a:r>
            <a:r>
              <a:rPr lang="en-US" sz="2000" b="0" dirty="0" smtClean="0"/>
              <a:t>Different functionalities </a:t>
            </a:r>
            <a:r>
              <a:rPr lang="en-US" sz="2000" b="0" dirty="0" smtClean="0"/>
              <a:t>of Moodle </a:t>
            </a:r>
            <a:r>
              <a:rPr lang="en-US" sz="2000" b="0" smtClean="0"/>
              <a:t>and </a:t>
            </a:r>
            <a:r>
              <a:rPr lang="en-US" sz="2000" b="0" smtClean="0"/>
              <a:t>e-competences;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= Reflecting </a:t>
            </a:r>
            <a:r>
              <a:rPr lang="en-US" sz="2000" b="0" dirty="0" smtClean="0"/>
              <a:t>on </a:t>
            </a:r>
            <a:r>
              <a:rPr lang="en-US" sz="2000" b="0" dirty="0" smtClean="0"/>
              <a:t>the use in </a:t>
            </a:r>
            <a:r>
              <a:rPr lang="en-US" sz="2000" b="0" dirty="0" smtClean="0"/>
              <a:t>Landstede Schools </a:t>
            </a:r>
            <a:r>
              <a:rPr lang="en-US" sz="2000" b="0" smtClean="0"/>
              <a:t>in </a:t>
            </a:r>
            <a:r>
              <a:rPr lang="en-US" sz="2000" b="0" smtClean="0"/>
              <a:t>Bled;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= Making </a:t>
            </a:r>
            <a:r>
              <a:rPr lang="en-US" sz="2000" b="0" dirty="0" smtClean="0"/>
              <a:t>plans </a:t>
            </a:r>
            <a:r>
              <a:rPr lang="en-US" sz="2000" b="0" dirty="0" smtClean="0"/>
              <a:t>for implementation in </a:t>
            </a:r>
            <a:r>
              <a:rPr lang="en-US" sz="2000" b="0" smtClean="0"/>
              <a:t>the </a:t>
            </a:r>
            <a:r>
              <a:rPr lang="en-US" sz="2000" b="0" smtClean="0"/>
              <a:t>Netherlands.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visit</a:t>
            </a:r>
            <a:r>
              <a:rPr lang="nl-NL" dirty="0" smtClean="0"/>
              <a:t> to </a:t>
            </a:r>
            <a:r>
              <a:rPr lang="nl-NL" dirty="0" err="1" smtClean="0"/>
              <a:t>Slovenia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 visit of a delegation of teachers from Slovenia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Counter </a:t>
            </a:r>
            <a:r>
              <a:rPr lang="nl-NL" dirty="0" err="1" smtClean="0"/>
              <a:t>Visit</a:t>
            </a:r>
            <a:r>
              <a:rPr lang="nl-NL" dirty="0" smtClean="0"/>
              <a:t> 2011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227687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Meetings at Windesheim University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Visits to different Schools of the Landstede Group with ICT classes (laptops)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Visits to Zwolle &amp; Surroundings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Starting the teacher-teacher projects with science assessments and ICT</a:t>
            </a:r>
          </a:p>
          <a:p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496944" cy="3240360"/>
          </a:xfrm>
        </p:spPr>
        <p:txBody>
          <a:bodyPr anchor="t"/>
          <a:lstStyle/>
          <a:p>
            <a:pPr>
              <a:tabLst>
                <a:tab pos="354013" algn="l"/>
              </a:tabLst>
            </a:pPr>
            <a:r>
              <a:rPr lang="en-US" sz="2000" dirty="0" smtClean="0"/>
              <a:t>Biology</a:t>
            </a:r>
            <a:r>
              <a:rPr lang="en-US" sz="2000" b="0" dirty="0" smtClean="0"/>
              <a:t>; </a:t>
            </a:r>
            <a:r>
              <a:rPr lang="en-US" sz="2000" b="0" dirty="0" err="1" smtClean="0"/>
              <a:t>Jelle</a:t>
            </a:r>
            <a:r>
              <a:rPr lang="en-US" sz="2000" b="0" dirty="0" smtClean="0"/>
              <a:t> van den Bosch &amp; Andrea </a:t>
            </a:r>
            <a:r>
              <a:rPr lang="en-US" sz="2000" b="0" dirty="0" err="1" smtClean="0"/>
              <a:t>Premik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Banic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Huub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Schoot</a:t>
            </a:r>
            <a:r>
              <a:rPr lang="en-US" sz="2000" b="0" dirty="0" smtClean="0"/>
              <a:t> advisor)</a:t>
            </a:r>
            <a:br>
              <a:rPr lang="en-US" sz="2000" b="0" dirty="0" smtClean="0"/>
            </a:br>
            <a:r>
              <a:rPr lang="en-US" sz="2000" dirty="0" smtClean="0"/>
              <a:t>Math; </a:t>
            </a:r>
            <a:r>
              <a:rPr lang="en-US" sz="2000" b="0" dirty="0" smtClean="0"/>
              <a:t>Amanda van den Bergh, N. </a:t>
            </a:r>
            <a:r>
              <a:rPr lang="en-US" sz="2000" b="0" dirty="0" err="1" smtClean="0"/>
              <a:t>Bajramovic</a:t>
            </a:r>
            <a:r>
              <a:rPr lang="en-US" sz="2000" b="0" dirty="0" smtClean="0"/>
              <a:t>, S. van </a:t>
            </a:r>
            <a:r>
              <a:rPr lang="en-US" sz="2000" b="0" dirty="0" err="1" smtClean="0"/>
              <a:t>Beek</a:t>
            </a:r>
            <a:r>
              <a:rPr lang="en-US" sz="2000" b="0" dirty="0" smtClean="0"/>
              <a:t>, S. </a:t>
            </a:r>
            <a:r>
              <a:rPr lang="en-US" sz="2000" b="0" dirty="0" err="1" smtClean="0"/>
              <a:t>Stular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Mastnak</a:t>
            </a:r>
            <a:r>
              <a:rPr lang="en-US" sz="2000" b="0" dirty="0" smtClean="0"/>
              <a:t>, A </a:t>
            </a:r>
            <a:r>
              <a:rPr lang="en-US" sz="2000" b="0" dirty="0" err="1" smtClean="0"/>
              <a:t>Sambolic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Beganovic</a:t>
            </a:r>
            <a:r>
              <a:rPr lang="en-US" sz="2000" b="0" dirty="0" smtClean="0"/>
              <a:t>. (W v d </a:t>
            </a:r>
            <a:r>
              <a:rPr lang="en-US" sz="2000" b="0" dirty="0" err="1" smtClean="0"/>
              <a:t>Vegt</a:t>
            </a:r>
            <a:r>
              <a:rPr lang="en-US" sz="2000" b="0" dirty="0" smtClean="0"/>
              <a:t> student supervisor)</a:t>
            </a:r>
            <a:br>
              <a:rPr lang="en-US" sz="2000" b="0" dirty="0" smtClean="0"/>
            </a:br>
            <a:r>
              <a:rPr lang="en-US" sz="2000" dirty="0" smtClean="0"/>
              <a:t>English</a:t>
            </a:r>
            <a:r>
              <a:rPr lang="en-US" sz="2000" b="0" dirty="0" smtClean="0"/>
              <a:t>; S </a:t>
            </a:r>
            <a:r>
              <a:rPr lang="en-US" sz="2000" b="0" dirty="0" err="1" smtClean="0"/>
              <a:t>Grum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Goran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Stojanovic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dirty="0" smtClean="0"/>
              <a:t>Chemistry</a:t>
            </a:r>
            <a:r>
              <a:rPr lang="en-US" sz="2000" b="0" dirty="0" smtClean="0"/>
              <a:t>; Alex </a:t>
            </a:r>
            <a:r>
              <a:rPr lang="en-US" sz="2000" b="0" dirty="0" err="1" smtClean="0"/>
              <a:t>Hak</a:t>
            </a:r>
            <a:r>
              <a:rPr lang="en-US" sz="2000" b="0" dirty="0" smtClean="0"/>
              <a:t> &amp; </a:t>
            </a:r>
            <a:r>
              <a:rPr lang="en-US" sz="2000" b="0" dirty="0" err="1" smtClean="0"/>
              <a:t>Marja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Pahor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b="0" dirty="0" smtClean="0"/>
              <a:t>Goal</a:t>
            </a:r>
            <a:r>
              <a:rPr lang="en-US" sz="2400" b="0" dirty="0" smtClean="0"/>
              <a:t>: a common project using ICT with </a:t>
            </a:r>
            <a:r>
              <a:rPr lang="en-US" sz="2400" b="0" dirty="0" smtClean="0"/>
              <a:t>partner classes </a:t>
            </a:r>
            <a:r>
              <a:rPr lang="en-US" sz="2400" b="0" dirty="0" smtClean="0"/>
              <a:t>in Slovenia and the Netherlands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results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Biology, Science, Math, English, Chemistry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41277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teacher </a:t>
            </a:r>
            <a:r>
              <a:rPr lang="en-US" sz="2800" b="1" dirty="0" smtClean="0"/>
              <a:t>projects as a result from the </a:t>
            </a:r>
            <a:r>
              <a:rPr lang="en-US" sz="2800" b="1" dirty="0" smtClean="0"/>
              <a:t>counter visit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849</TotalTime>
  <Words>445</Words>
  <Application>Microsoft Office PowerPoint</Application>
  <PresentationFormat>Diavoorstelling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arnes_presentation_slo</vt:lpstr>
      <vt:lpstr>International cooperation of dutch and slovenian teachers in use of ict</vt:lpstr>
      <vt:lpstr>Windesheim University of Applied sciences</vt:lpstr>
      <vt:lpstr>Landstede Group</vt:lpstr>
      <vt:lpstr>The Landstede-Windesheim Science group</vt:lpstr>
      <vt:lpstr>The Landstede – Windesheim Sciences Group</vt:lpstr>
      <vt:lpstr>First Visit to Slovenia in 2010:  April: Sirikt Conference  Having a adventurous trip to and from Kransjka Gora  Preparing the excursion to Slovenia with teachers of the Landstede group. </vt:lpstr>
      <vt:lpstr>Visit to Slovenia in October 2010:  Schools and Moodle = Information on the organization and the use of Moodle in Slovenia;  = Visit to ‘schools of best practice’ in Ljubljana  and Bled;  = Meeting with a lot of science colleagues;  = Visits to science classes at different schools and places;  = Different functionalities of Moodle and e-competences;  = Reflecting on the use in Landstede Schools in Bled;  = Making plans for implementation in the Netherlands.  </vt:lpstr>
      <vt:lpstr>Counter visit of a delegation of teachers from Slovenia</vt:lpstr>
      <vt:lpstr>Biology; Jelle van den Bosch &amp; Andrea Premik Banic (Huub Schoot advisor) Math; Amanda van den Bergh, N. Bajramovic, S. van Beek, S. Stular Mastnak, A Sambolic Beganovic. (W v d Vegt student supervisor) English; S Grum, Goran Stojanovic Chemistry; Alex Hak &amp; Marja Pahor  Goal: a common project using ICT with partner classes in Slovenia and the Netherlands    </vt:lpstr>
      <vt:lpstr>Dia 10</vt:lpstr>
      <vt:lpstr>Dia 11</vt:lpstr>
    </vt:vector>
  </TitlesOfParts>
  <Company>ARNES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huubs</cp:lastModifiedBy>
  <cp:revision>105</cp:revision>
  <dcterms:created xsi:type="dcterms:W3CDTF">2007-04-11T10:22:40Z</dcterms:created>
  <dcterms:modified xsi:type="dcterms:W3CDTF">2012-03-23T09:44:30Z</dcterms:modified>
</cp:coreProperties>
</file>