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58" r:id="rId3"/>
    <p:sldId id="261" r:id="rId4"/>
    <p:sldId id="262" r:id="rId5"/>
    <p:sldId id="263" r:id="rId6"/>
    <p:sldId id="264" r:id="rId7"/>
    <p:sldId id="260" r:id="rId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1" d="100"/>
          <a:sy n="91" d="100"/>
        </p:scale>
        <p:origin x="-3738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61C4FA4-D324-4E6D-858E-1B9B33D106B5}" type="datetimeFigureOut">
              <a:rPr lang="sl-SI"/>
              <a:pPr>
                <a:defRPr/>
              </a:pPr>
              <a:t>12.3.2012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C7705D7-290E-4DAF-B1FB-E21E88C007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847035C-9385-48C8-B616-9913E86CF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6408712" cy="648072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11560" y="2492896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5B23358-8869-420C-AED6-9EEC85AE09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C9B6CB3-7AA7-4D2E-92DE-740633ADD5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06579ED-F02E-457A-8F39-40C44F3951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147"/>
            <a:ext cx="8229600" cy="3867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AD4C9A3-53D8-4F39-B962-1DE4D596C8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627313" y="476250"/>
            <a:ext cx="6048375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9814A74-2994-4B6D-BBEB-ECD5C117C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CA45E5A-2EA3-4FF7-90EC-7F8E25F997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489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14659"/>
            <a:ext cx="4040188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7489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14659"/>
            <a:ext cx="4041775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54B3D2D-84B5-4188-AE98-7273164746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1CCAE3D-7275-4DBF-91B0-6812654BEE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608AD47-1126-4D13-BF14-265F0ADFA3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352B978-C7B1-4FAD-8371-3E3508108F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776" y="476672"/>
            <a:ext cx="6120631" cy="360362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B20D34F1-C3C5-459C-910C-1D65C7B47D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C563970-3DBD-4187-AE60-6603D1F099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61EB836-431A-406B-8D98-4CCE61D632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312DC50-BF1F-4F9A-86F1-032DCFB65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44"/>
            <a:ext cx="8229600" cy="390048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F38A34F-69C7-49E9-8CB7-52C226E92B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15506B1-6EE0-4014-9089-0C1C7A625C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8572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16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11440"/>
            <a:ext cx="4040188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11440"/>
            <a:ext cx="4041775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CD9304E-A2CB-4009-8911-E0B40754B7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0520F64-FB21-4E21-931B-A67355FA26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16DF946-77B4-4493-9DDA-2775D801B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1D88D3F-72DC-4CF6-83D7-B43B49C90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4736235-63A3-42D7-AA41-A30897EC70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/>
          </p:cNvPicPr>
          <p:nvPr userDrawn="1"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81075"/>
            <a:ext cx="8204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357938"/>
            <a:ext cx="55451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013B613-1E61-4B4B-97FF-739B5684D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4" r:id="rId1"/>
    <p:sldLayoutId id="2147484225" r:id="rId2"/>
    <p:sldLayoutId id="2147484226" r:id="rId3"/>
    <p:sldLayoutId id="2147484227" r:id="rId4"/>
    <p:sldLayoutId id="2147484228" r:id="rId5"/>
    <p:sldLayoutId id="2147484229" r:id="rId6"/>
    <p:sldLayoutId id="2147484230" r:id="rId7"/>
    <p:sldLayoutId id="2147484231" r:id="rId8"/>
    <p:sldLayoutId id="2147484232" r:id="rId9"/>
    <p:sldLayoutId id="2147484233" r:id="rId10"/>
    <p:sldLayoutId id="2147484234" r:id="rId11"/>
    <p:sldLayoutId id="2147484235" r:id="rId12"/>
    <p:sldLayoutId id="2147484236" r:id="rId13"/>
    <p:sldLayoutId id="2147484237" r:id="rId14"/>
    <p:sldLayoutId id="2147484238" r:id="rId15"/>
    <p:sldLayoutId id="2147484239" r:id="rId16"/>
    <p:sldLayoutId id="2147484240" r:id="rId17"/>
    <p:sldLayoutId id="2147484241" r:id="rId18"/>
    <p:sldLayoutId id="2147484242" r:id="rId19"/>
    <p:sldLayoutId id="2147484243" r:id="rId20"/>
    <p:sldLayoutId id="2147484244" r:id="rId21"/>
    <p:sldLayoutId id="2147484245" r:id="rId22"/>
    <p:sldLayoutId id="2147484246" r:id="rId2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F7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F7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F7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W.van.der.vegt@windesheim.nl" TargetMode="External"/><Relationship Id="rId2" Type="http://schemas.openxmlformats.org/officeDocument/2006/relationships/hyperlink" Target="mailto:selma.stular@guest.arnes.si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elma.van.beek@windesheim.n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5"/>
          <p:cNvSpPr>
            <a:spLocks noGrp="1"/>
          </p:cNvSpPr>
          <p:nvPr>
            <p:ph type="ctrTitle"/>
          </p:nvPr>
        </p:nvSpPr>
        <p:spPr>
          <a:xfrm>
            <a:off x="1259632" y="2492896"/>
            <a:ext cx="6408737" cy="122376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RATIONAL FUNCTION - FROM DUTCH STUDENTS TO SLOVENIAN CLASSROOM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25603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71600" y="4293096"/>
            <a:ext cx="7776864" cy="1368152"/>
          </a:xfrm>
        </p:spPr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Selma Štular Mastnak, Gimnazija Jožeta Plečnika Ljubljana, </a:t>
            </a:r>
            <a:r>
              <a:rPr lang="sl-SI" b="1" dirty="0" smtClean="0">
                <a:solidFill>
                  <a:schemeClr val="tx1"/>
                </a:solidFill>
                <a:hlinkClick r:id="rId2"/>
              </a:rPr>
              <a:t>selma.stular@guest.arnes.si</a:t>
            </a:r>
            <a:endParaRPr lang="sl-SI" b="1" dirty="0" smtClean="0">
              <a:solidFill>
                <a:schemeClr val="tx1"/>
              </a:solidFill>
            </a:endParaRPr>
          </a:p>
          <a:p>
            <a:r>
              <a:rPr lang="de-DE" b="1" dirty="0" smtClean="0">
                <a:solidFill>
                  <a:schemeClr val="tx1"/>
                </a:solidFill>
              </a:rPr>
              <a:t>Willem van der Vegt</a:t>
            </a:r>
            <a:r>
              <a:rPr lang="sl-SI" b="1" dirty="0" smtClean="0">
                <a:solidFill>
                  <a:schemeClr val="tx1"/>
                </a:solidFill>
              </a:rPr>
              <a:t>, </a:t>
            </a:r>
            <a:r>
              <a:rPr lang="de-DE" b="1" dirty="0" smtClean="0">
                <a:solidFill>
                  <a:schemeClr val="tx1"/>
                </a:solidFill>
              </a:rPr>
              <a:t>Windesheim University Zwolle</a:t>
            </a:r>
            <a:r>
              <a:rPr lang="sl-SI" b="1" dirty="0" smtClean="0">
                <a:solidFill>
                  <a:schemeClr val="tx1"/>
                </a:solidFill>
              </a:rPr>
              <a:t>,</a:t>
            </a:r>
          </a:p>
          <a:p>
            <a:r>
              <a:rPr lang="de-DE" b="1" u="sng" dirty="0" smtClean="0">
                <a:solidFill>
                  <a:schemeClr val="tx1"/>
                </a:solidFill>
                <a:hlinkClick r:id="rId3"/>
              </a:rPr>
              <a:t>W.van.der.vegt@windesheim.nl</a:t>
            </a:r>
            <a:endParaRPr lang="sl-SI" b="1" u="sng" dirty="0" smtClean="0">
              <a:solidFill>
                <a:schemeClr val="tx1"/>
              </a:solidFill>
            </a:endParaRPr>
          </a:p>
          <a:p>
            <a:r>
              <a:rPr lang="de-DE" b="1" dirty="0" smtClean="0">
                <a:solidFill>
                  <a:schemeClr val="tx1"/>
                </a:solidFill>
              </a:rPr>
              <a:t>Selma van Beek</a:t>
            </a:r>
            <a:r>
              <a:rPr lang="sl-SI" b="1" dirty="0" smtClean="0">
                <a:solidFill>
                  <a:schemeClr val="tx1"/>
                </a:solidFill>
              </a:rPr>
              <a:t>, </a:t>
            </a:r>
            <a:r>
              <a:rPr lang="de-DE" b="1" dirty="0" smtClean="0">
                <a:solidFill>
                  <a:schemeClr val="tx1"/>
                </a:solidFill>
              </a:rPr>
              <a:t>Windesheim University Zwolle</a:t>
            </a:r>
            <a:r>
              <a:rPr lang="sl-SI" b="1" dirty="0" smtClean="0">
                <a:solidFill>
                  <a:schemeClr val="tx1"/>
                </a:solidFill>
              </a:rPr>
              <a:t>, </a:t>
            </a:r>
            <a:r>
              <a:rPr lang="de-DE" b="1" u="sng" dirty="0" smtClean="0">
                <a:solidFill>
                  <a:schemeClr val="tx1"/>
                </a:solidFill>
                <a:hlinkClick r:id="rId4"/>
              </a:rPr>
              <a:t>selma.van.beek@windesheim.nl</a:t>
            </a:r>
            <a:endParaRPr lang="sl-SI" b="1" dirty="0" smtClean="0">
              <a:solidFill>
                <a:schemeClr val="tx1"/>
              </a:solidFill>
            </a:endParaRPr>
          </a:p>
          <a:p>
            <a:endParaRPr lang="sl-SI" dirty="0" smtClean="0">
              <a:solidFill>
                <a:schemeClr val="tx1"/>
              </a:solidFill>
            </a:endParaRPr>
          </a:p>
          <a:p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nl-NL" dirty="0" smtClean="0"/>
              <a:t>Steps taken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algn="just"/>
            <a:r>
              <a:rPr lang="en-US" sz="2000" dirty="0" smtClean="0"/>
              <a:t>First </a:t>
            </a:r>
            <a:r>
              <a:rPr lang="en-US" sz="2000" dirty="0" smtClean="0"/>
              <a:t>draft of the </a:t>
            </a:r>
            <a:r>
              <a:rPr lang="en-US" sz="2000" dirty="0" smtClean="0"/>
              <a:t>lesson material </a:t>
            </a:r>
            <a:r>
              <a:rPr lang="en-US" sz="2000" dirty="0" smtClean="0"/>
              <a:t>send to </a:t>
            </a:r>
            <a:r>
              <a:rPr lang="en-US" sz="2000" dirty="0" smtClean="0"/>
              <a:t>Slovenia</a:t>
            </a:r>
            <a:r>
              <a:rPr lang="sl-SI" sz="2000" dirty="0" smtClean="0"/>
              <a:t> in November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Waiting for feedback and </a:t>
            </a:r>
            <a:r>
              <a:rPr lang="en-US" sz="2000" dirty="0" smtClean="0"/>
              <a:t>collaboration</a:t>
            </a:r>
            <a:r>
              <a:rPr lang="sl-SI" sz="2000" dirty="0" smtClean="0"/>
              <a:t> in December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First test with </a:t>
            </a:r>
            <a:r>
              <a:rPr lang="sl-SI" sz="2000" dirty="0" smtClean="0"/>
              <a:t>Slovenian </a:t>
            </a:r>
            <a:r>
              <a:rPr lang="en-US" sz="2000" dirty="0" smtClean="0"/>
              <a:t>students </a:t>
            </a:r>
            <a:r>
              <a:rPr lang="sl-SI" sz="2000" dirty="0" smtClean="0"/>
              <a:t>in January</a:t>
            </a:r>
            <a:endParaRPr lang="en-US" sz="2000" dirty="0" smtClean="0"/>
          </a:p>
          <a:p>
            <a:pPr algn="just"/>
            <a:endParaRPr lang="nl-NL" sz="2000" dirty="0" smtClean="0"/>
          </a:p>
          <a:p>
            <a:pPr algn="just"/>
            <a:r>
              <a:rPr lang="en-US" sz="2000" dirty="0" smtClean="0"/>
              <a:t>First results (</a:t>
            </a:r>
            <a:r>
              <a:rPr lang="en-US" sz="2000" dirty="0" smtClean="0"/>
              <a:t>presentations</a:t>
            </a:r>
            <a:r>
              <a:rPr lang="en-US" dirty="0" smtClean="0"/>
              <a:t>)</a:t>
            </a:r>
            <a:r>
              <a:rPr lang="sl-SI" dirty="0" smtClean="0"/>
              <a:t> </a:t>
            </a:r>
            <a:r>
              <a:rPr lang="sl-SI" sz="2000" dirty="0" smtClean="0"/>
              <a:t>in January</a:t>
            </a:r>
            <a:endParaRPr lang="en-US" sz="20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nl-NL" dirty="0" smtClean="0"/>
              <a:t>Lesson </a:t>
            </a:r>
            <a:r>
              <a:rPr lang="nl-NL" dirty="0" smtClean="0"/>
              <a:t>material</a:t>
            </a:r>
            <a:r>
              <a:rPr lang="sl-SI" dirty="0" smtClean="0"/>
              <a:t> (LM)</a:t>
            </a:r>
            <a:r>
              <a:rPr lang="nl-NL" dirty="0" smtClean="0"/>
              <a:t> </a:t>
            </a:r>
            <a:r>
              <a:rPr lang="nl-NL" dirty="0" smtClean="0"/>
              <a:t>rational functions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r>
              <a:rPr lang="nl-NL" sz="2000" dirty="0" smtClean="0"/>
              <a:t>Discover the graph of the functions </a:t>
            </a:r>
            <a:r>
              <a:rPr lang="sl-SI" sz="2000" dirty="0" smtClean="0"/>
              <a:t> (using Java Applets)</a:t>
            </a:r>
            <a:endParaRPr lang="nl-NL" sz="2000" dirty="0" smtClean="0"/>
          </a:p>
          <a:p>
            <a:endParaRPr lang="nl-NL" sz="2000" dirty="0" smtClean="0"/>
          </a:p>
          <a:p>
            <a:r>
              <a:rPr lang="nl-NL" sz="2000" dirty="0" smtClean="0"/>
              <a:t>Use </a:t>
            </a:r>
            <a:r>
              <a:rPr lang="nl-NL" sz="2000" dirty="0" smtClean="0"/>
              <a:t>Geogebra</a:t>
            </a:r>
            <a:endParaRPr lang="nl-NL" sz="2000" dirty="0" smtClean="0"/>
          </a:p>
          <a:p>
            <a:endParaRPr lang="nl-NL" sz="2000" dirty="0" smtClean="0"/>
          </a:p>
          <a:p>
            <a:r>
              <a:rPr lang="nl-NL" sz="2000" dirty="0" smtClean="0"/>
              <a:t>Use a dedicated website</a:t>
            </a:r>
          </a:p>
          <a:p>
            <a:endParaRPr lang="nl-NL" sz="2000" dirty="0" smtClean="0"/>
          </a:p>
          <a:p>
            <a:r>
              <a:rPr lang="nl-NL" sz="2000" dirty="0" smtClean="0"/>
              <a:t>Make a presentation of your findings for </a:t>
            </a:r>
            <a:r>
              <a:rPr lang="nl-NL" sz="2000" dirty="0" smtClean="0"/>
              <a:t>classmates</a:t>
            </a:r>
            <a:endParaRPr lang="sl-SI" sz="2000" dirty="0" smtClean="0"/>
          </a:p>
          <a:p>
            <a:endParaRPr lang="sl-SI" sz="2000" dirty="0" smtClean="0"/>
          </a:p>
          <a:p>
            <a:r>
              <a:rPr lang="sl-SI" sz="2000" dirty="0" smtClean="0"/>
              <a:t>Upload answers of LM, translated in English to Moodle</a:t>
            </a:r>
          </a:p>
          <a:p>
            <a:endParaRPr lang="sl-SI" sz="2000" dirty="0" smtClean="0"/>
          </a:p>
          <a:p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nl-NL" dirty="0" smtClean="0"/>
              <a:t>Lesson with </a:t>
            </a:r>
            <a:r>
              <a:rPr lang="sl-SI" dirty="0" smtClean="0"/>
              <a:t>Slovenian</a:t>
            </a:r>
            <a:r>
              <a:rPr lang="nl-NL" dirty="0" smtClean="0"/>
              <a:t> </a:t>
            </a:r>
            <a:r>
              <a:rPr lang="nl-NL" dirty="0" smtClean="0"/>
              <a:t>students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r>
              <a:rPr lang="nl-NL" sz="2000" dirty="0" smtClean="0"/>
              <a:t>Some starting </a:t>
            </a:r>
            <a:r>
              <a:rPr lang="nl-NL" sz="2000" dirty="0" smtClean="0"/>
              <a:t>problems</a:t>
            </a:r>
            <a:r>
              <a:rPr lang="sl-SI" sz="2000" dirty="0" smtClean="0"/>
              <a:t> (different  learning approach) – needs of additional teacher’s  explanation</a:t>
            </a:r>
            <a:endParaRPr lang="nl-NL" sz="2000" dirty="0" smtClean="0"/>
          </a:p>
          <a:p>
            <a:endParaRPr lang="nl-NL" sz="2000" dirty="0" smtClean="0"/>
          </a:p>
          <a:p>
            <a:r>
              <a:rPr lang="nl-NL" sz="2000" dirty="0" smtClean="0"/>
              <a:t>Coorperation worked rather well</a:t>
            </a:r>
          </a:p>
          <a:p>
            <a:endParaRPr lang="nl-NL" sz="2000" dirty="0" smtClean="0"/>
          </a:p>
          <a:p>
            <a:r>
              <a:rPr lang="nl-NL" sz="2000" dirty="0" smtClean="0"/>
              <a:t>All couples worked most of the time</a:t>
            </a:r>
          </a:p>
          <a:p>
            <a:endParaRPr lang="nl-NL" sz="2000" dirty="0" smtClean="0"/>
          </a:p>
          <a:p>
            <a:r>
              <a:rPr lang="sl-SI" sz="2000" dirty="0" smtClean="0"/>
              <a:t>All </a:t>
            </a:r>
            <a:r>
              <a:rPr lang="nl-NL" sz="2000" dirty="0" smtClean="0"/>
              <a:t>presentations </a:t>
            </a:r>
            <a:r>
              <a:rPr lang="sl-SI" sz="2000" dirty="0" smtClean="0"/>
              <a:t>&amp; answers </a:t>
            </a:r>
            <a:r>
              <a:rPr lang="nl-NL" sz="2000" dirty="0" smtClean="0"/>
              <a:t>received</a:t>
            </a:r>
            <a:endParaRPr lang="nl-NL" sz="2000" dirty="0" smtClean="0"/>
          </a:p>
          <a:p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052736"/>
            <a:ext cx="5938684" cy="475252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r>
              <a:rPr lang="nl-NL" dirty="0" smtClean="0">
                <a:solidFill>
                  <a:srgbClr val="92D050"/>
                </a:solidFill>
              </a:rPr>
              <a:t>1/x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>
                <a:solidFill>
                  <a:srgbClr val="FF0000"/>
                </a:solidFill>
              </a:rPr>
              <a:t>1/x</a:t>
            </a:r>
            <a:r>
              <a:rPr lang="nl-NL" baseline="30000" dirty="0" smtClean="0">
                <a:solidFill>
                  <a:srgbClr val="FF0000"/>
                </a:solidFill>
              </a:rPr>
              <a:t>2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>
                <a:solidFill>
                  <a:srgbClr val="77757B"/>
                </a:solidFill>
              </a:rPr>
              <a:t>1/x</a:t>
            </a:r>
            <a:r>
              <a:rPr lang="nl-NL" baseline="30000" dirty="0" smtClean="0">
                <a:solidFill>
                  <a:srgbClr val="77757B"/>
                </a:solidFill>
              </a:rPr>
              <a:t>3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>
                <a:solidFill>
                  <a:srgbClr val="0C03BD"/>
                </a:solidFill>
              </a:rPr>
              <a:t>1/x</a:t>
            </a:r>
            <a:r>
              <a:rPr lang="nl-NL" baseline="30000" dirty="0" smtClean="0">
                <a:solidFill>
                  <a:srgbClr val="0C03BD"/>
                </a:solidFill>
              </a:rPr>
              <a:t>4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1/x</a:t>
            </a:r>
            <a:r>
              <a:rPr lang="nl-NL" baseline="30000" dirty="0" smtClean="0"/>
              <a:t>5</a:t>
            </a:r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nl-NL" dirty="0" smtClean="0"/>
              <a:t>Students work</a:t>
            </a:r>
            <a:endParaRPr lang="sl-SI" dirty="0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34076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nl-NL" dirty="0" smtClean="0"/>
              <a:t>Students work</a:t>
            </a:r>
            <a:endParaRPr lang="sl-SI" dirty="0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6</a:t>
            </a:fld>
            <a:endParaRPr lang="en-US" smtClean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2843847" cy="316835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340768"/>
            <a:ext cx="2880320" cy="31809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1340768"/>
            <a:ext cx="2911459" cy="316835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4725144"/>
            <a:ext cx="1057275" cy="1123950"/>
          </a:xfrm>
          <a:prstGeom prst="rect">
            <a:avLst/>
          </a:prstGeom>
          <a:noFill/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4653136"/>
            <a:ext cx="1057275" cy="1123950"/>
          </a:xfrm>
          <a:prstGeom prst="rect">
            <a:avLst/>
          </a:prstGeom>
          <a:noFill/>
        </p:spPr>
      </p:pic>
      <p:pic>
        <p:nvPicPr>
          <p:cNvPr id="12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4653136"/>
            <a:ext cx="1304925" cy="1123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6429375"/>
            <a:ext cx="8207375" cy="428625"/>
          </a:xfrm>
          <a:noFill/>
        </p:spPr>
        <p:txBody>
          <a:bodyPr/>
          <a:lstStyle/>
          <a:p>
            <a:endParaRPr lang="sl-SI" smtClean="0"/>
          </a:p>
          <a:p>
            <a:fld id="{A9B19FE5-810D-40A3-BE28-DA46F468C48E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nes_presentation_slo">
  <a:themeElements>
    <a:clrScheme name="arnes_presentation_s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3300"/>
      </a:hlink>
      <a:folHlink>
        <a:srgbClr val="FF3300"/>
      </a:folHlink>
    </a:clrScheme>
    <a:fontScheme name="arnes_presentation_s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nes_presentation_s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33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arnes_presentation_slo</Template>
  <TotalTime>469</TotalTime>
  <Words>159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arnes_presentation_slo</vt:lpstr>
      <vt:lpstr>RATIONAL FUNCTION - FROM DUTCH STUDENTS TO SLOVENIAN CLASSROOM</vt:lpstr>
      <vt:lpstr>Steps taken</vt:lpstr>
      <vt:lpstr>Lesson material (LM) rational functions</vt:lpstr>
      <vt:lpstr>Lesson with Slovenian students</vt:lpstr>
      <vt:lpstr>Slide 5</vt:lpstr>
      <vt:lpstr>Slide 6</vt:lpstr>
      <vt:lpstr>Slide 7</vt:lpstr>
    </vt:vector>
  </TitlesOfParts>
  <Company>ARNES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Selma Štular Mastnak</dc:creator>
  <cp:lastModifiedBy>Selma Štular Mastnak</cp:lastModifiedBy>
  <cp:revision>61</cp:revision>
  <dcterms:created xsi:type="dcterms:W3CDTF">2007-04-11T10:22:40Z</dcterms:created>
  <dcterms:modified xsi:type="dcterms:W3CDTF">2012-03-12T18:43:38Z</dcterms:modified>
</cp:coreProperties>
</file>