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58" r:id="rId3"/>
    <p:sldId id="263" r:id="rId4"/>
    <p:sldId id="261" r:id="rId5"/>
    <p:sldId id="266" r:id="rId6"/>
    <p:sldId id="265" r:id="rId7"/>
    <p:sldId id="267" r:id="rId8"/>
    <p:sldId id="268" r:id="rId9"/>
    <p:sldId id="270" r:id="rId10"/>
    <p:sldId id="264" r:id="rId11"/>
    <p:sldId id="276" r:id="rId12"/>
    <p:sldId id="277" r:id="rId13"/>
    <p:sldId id="272" r:id="rId14"/>
    <p:sldId id="278" r:id="rId15"/>
    <p:sldId id="273" r:id="rId16"/>
    <p:sldId id="281" r:id="rId17"/>
    <p:sldId id="279" r:id="rId18"/>
    <p:sldId id="282" r:id="rId19"/>
    <p:sldId id="283" r:id="rId20"/>
    <p:sldId id="284" r:id="rId21"/>
    <p:sldId id="285" r:id="rId22"/>
    <p:sldId id="271" r:id="rId23"/>
    <p:sldId id="274" r:id="rId24"/>
    <p:sldId id="275" r:id="rId25"/>
    <p:sldId id="262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3880" y="-1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1C4FA4-D324-4E6D-858E-1B9B33D106B5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7705D7-290E-4DAF-B1FB-E21E88C007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150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847035C-9385-48C8-B616-9913E86CF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7035C-9385-48C8-B616-9913E86CFB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0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5B23358-8869-420C-AED6-9EEC85AE0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C9B6CB3-7AA7-4D2E-92DE-740633ADD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6579ED-F02E-457A-8F39-40C44F395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AD4C9A3-53D8-4F39-B962-1DE4D596C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9814A74-2994-4B6D-BBEB-ECD5C117C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CA45E5A-2EA3-4FF7-90EC-7F8E25F9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54B3D2D-84B5-4188-AE98-727316474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1CCAE3D-7275-4DBF-91B0-6812654BE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608AD47-1126-4D13-BF14-265F0ADFA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352B978-C7B1-4FAD-8371-3E3508108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20D34F1-C3C5-459C-910C-1D65C7B47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C563970-3DBD-4187-AE60-6603D1F09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61EB836-431A-406B-8D98-4CCE61D63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312DC50-BF1F-4F9A-86F1-032DCFB65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F38A34F-69C7-49E9-8CB7-52C226E92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15506B1-6EE0-4014-9089-0C1C7A625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CD9304E-A2CB-4009-8911-E0B40754B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520F64-FB21-4E21-931B-A67355FA2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16DF946-77B4-4493-9DDA-2775D801B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1D88D3F-72DC-4CF6-83D7-B43B49C90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4736235-63A3-42D7-AA41-A30897EC7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013B613-1E61-4B4B-97FF-739B5684D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stojanovic@vmboharderwijk.nl" TargetMode="External"/><Relationship Id="rId4" Type="http://schemas.openxmlformats.org/officeDocument/2006/relationships/hyperlink" Target="mailto:spela.drmota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6408737" cy="6477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“That’s me”, e-pal project</a:t>
            </a: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188" y="2492375"/>
            <a:ext cx="6121400" cy="431800"/>
          </a:xfrm>
        </p:spPr>
        <p:txBody>
          <a:bodyPr/>
          <a:lstStyle/>
          <a:p>
            <a:r>
              <a:rPr lang="nl-NL" sz="1800" dirty="0" smtClean="0">
                <a:solidFill>
                  <a:schemeClr val="tx1"/>
                </a:solidFill>
              </a:rPr>
              <a:t>Goran Stojanovic (</a:t>
            </a:r>
            <a:r>
              <a:rPr lang="nl-NL" sz="1800" dirty="0" smtClean="0">
                <a:solidFill>
                  <a:schemeClr val="tx1"/>
                </a:solidFill>
                <a:hlinkClick r:id="rId3"/>
              </a:rPr>
              <a:t>gstojanovic@vmboharderwijk.nl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nl-NL" sz="1800" dirty="0" smtClean="0">
                <a:solidFill>
                  <a:schemeClr val="tx1"/>
                </a:solidFill>
              </a:rPr>
              <a:t>Spela Grum (</a:t>
            </a:r>
            <a:r>
              <a:rPr lang="nl-NL" sz="1800" dirty="0" smtClean="0">
                <a:solidFill>
                  <a:schemeClr val="tx1"/>
                </a:solidFill>
                <a:hlinkClick r:id="rId4"/>
              </a:rPr>
              <a:t>spela.drmota@gmail.com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endParaRPr lang="nl-NL" sz="1800" dirty="0" smtClean="0">
              <a:solidFill>
                <a:schemeClr val="tx1"/>
              </a:solidFill>
            </a:endParaRPr>
          </a:p>
          <a:p>
            <a:endParaRPr lang="nl-NL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3074" name="Picture 2" descr="C:\Users\dramago\Pictures\2012-03-13 001\P31312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6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4098" name="Picture 2" descr="C:\Users\dramago\Pictures\2012-03-13 001\P3131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5122" name="Picture 2" descr="C:\Users\dramago\Pictures\2012-03-13 001\P3131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8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2" name="Picture 2" descr="C:\Users\dramago\Pictures\2012-03-13 001\P3131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6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7170" name="Picture 2" descr="C:\Users\dramago\Pictures\2012-03-14 001\P3141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1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8194" name="Picture 2" descr="C:\Users\dramago\Pictures\2012-03-14 001\P3141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6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9218" name="Picture 2" descr="C:\Users\dramago\Pictures\2012-03-14 001\P31412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11266" name="Picture 2" descr="C:\Users\dramago\Pictures\2012-03-14 001\P3141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12290" name="Picture 2" descr="C:\Users\dramago\Pictures\2012-03-14 001\P31412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2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14338" name="Picture 2" descr="C:\Users\dramago\Pictures\2012-03-14 001\P31412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A collaborative project between </a:t>
            </a:r>
            <a:r>
              <a:rPr lang="nl-NL" dirty="0" smtClean="0"/>
              <a:t>two classes in Slovenia </a:t>
            </a:r>
            <a:r>
              <a:rPr lang="nl-NL" dirty="0"/>
              <a:t>and the </a:t>
            </a:r>
            <a:r>
              <a:rPr lang="nl-NL" dirty="0" smtClean="0"/>
              <a:t>Netherlands.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dirty="0" smtClean="0">
                <a:solidFill>
                  <a:schemeClr val="tx1"/>
                </a:solidFill>
              </a:rPr>
              <a:t>Main aims:</a:t>
            </a:r>
          </a:p>
          <a:p>
            <a:pPr eaLnBrk="1" hangingPunct="1"/>
            <a:r>
              <a:rPr lang="nl-NL" dirty="0" smtClean="0">
                <a:solidFill>
                  <a:schemeClr val="tx1"/>
                </a:solidFill>
              </a:rPr>
              <a:t>This </a:t>
            </a: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roject is going </a:t>
            </a:r>
            <a:r>
              <a:rPr lang="en-GB" dirty="0">
                <a:solidFill>
                  <a:schemeClr val="tx1"/>
                </a:solidFill>
              </a:rPr>
              <a:t>to encourage and support our target group to use the Internet and the ICT- learning environment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Pupils </a:t>
            </a:r>
            <a:r>
              <a:rPr lang="en-GB" dirty="0" smtClean="0">
                <a:solidFill>
                  <a:schemeClr val="tx1"/>
                </a:solidFill>
              </a:rPr>
              <a:t>are going to learn to present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express </a:t>
            </a:r>
            <a:r>
              <a:rPr lang="en-GB" dirty="0">
                <a:solidFill>
                  <a:schemeClr val="tx1"/>
                </a:solidFill>
              </a:rPr>
              <a:t>themselves in a creative and innovative way. </a:t>
            </a:r>
            <a:endParaRPr lang="sl-SI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endParaRPr lang="sl-SI" dirty="0" smtClean="0"/>
          </a:p>
          <a:p>
            <a:pPr eaLnBrk="1" hangingPunct="1"/>
            <a:r>
              <a:rPr lang="sl-SI" dirty="0" smtClean="0"/>
              <a:t>a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“That’s me”, e-pal project  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15362" name="Picture 2" descr="C:\Users\dramago\Pictures\2012-03-14 001\P31412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4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16386" name="Picture 2" descr="C:\Users\dramago\Pictures\2012-03-15 001\P3151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9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22</a:t>
            </a:fld>
            <a:endParaRPr lang="en-US" dirty="0" smtClean="0"/>
          </a:p>
        </p:txBody>
      </p:sp>
      <p:pic>
        <p:nvPicPr>
          <p:cNvPr id="13314" name="Picture 2" descr="C:\Users\dramago\Pictures\2012-03-15 001\P3151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6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3rd phase: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chemeClr val="tx1"/>
                </a:solidFill>
              </a:rPr>
              <a:t>Evaluation of the project.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etailed lesson plan which can be </a:t>
            </a:r>
            <a:r>
              <a:rPr lang="en-US" dirty="0">
                <a:solidFill>
                  <a:schemeClr val="tx1"/>
                </a:solidFill>
              </a:rPr>
              <a:t>reused by other foreign language teachers</a:t>
            </a:r>
            <a:r>
              <a:rPr lang="en-US" dirty="0" smtClean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nl-NL" dirty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“That’s me”, e-pal project  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046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What next?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nl-NL" b="1" dirty="0">
                <a:solidFill>
                  <a:schemeClr val="tx1"/>
                </a:solidFill>
              </a:rPr>
              <a:t>Continuation:</a:t>
            </a:r>
          </a:p>
          <a:p>
            <a:pPr marL="0" indent="0" eaLnBrk="1" hangingPunct="1">
              <a:buNone/>
            </a:pPr>
            <a:r>
              <a:rPr lang="en-GB" dirty="0">
                <a:solidFill>
                  <a:schemeClr val="tx1"/>
                </a:solidFill>
              </a:rPr>
              <a:t>We will develop and bring this project to another level by adding writing or speaking elements to it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/>
                </a:solidFill>
              </a:rPr>
              <a:t>- Possibly another class?</a:t>
            </a:r>
            <a:endParaRPr lang="sl-SI" dirty="0">
              <a:solidFill>
                <a:schemeClr val="tx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International aspects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sl-SI" sz="2800" dirty="0" smtClean="0"/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tx1"/>
                </a:solidFill>
              </a:rPr>
              <a:t>Technical – cultural – historical – economical - collaboration</a:t>
            </a:r>
            <a:endParaRPr lang="nl-NL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sl-SI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“That’s me”, e-pal project  </a:t>
            </a:r>
            <a:endParaRPr lang="sl-SI" dirty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1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</p:spPr>
        <p:txBody>
          <a:bodyPr/>
          <a:lstStyle/>
          <a:p>
            <a:endParaRPr lang="sl-SI" smtClean="0"/>
          </a:p>
          <a:p>
            <a:fld id="{A9B19FE5-810D-40A3-BE28-DA46F468C48E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68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Pupils during an open ICT - lesson at Spectrum.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6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1st phase: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chemeClr val="tx1"/>
                </a:solidFill>
              </a:rPr>
              <a:t>Getting to know each other.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ŠCL</a:t>
            </a:r>
            <a:r>
              <a:rPr lang="en-US" dirty="0">
                <a:solidFill>
                  <a:schemeClr val="tx1"/>
                </a:solidFill>
              </a:rPr>
              <a:t>, Srednja lesarska </a:t>
            </a:r>
            <a:r>
              <a:rPr lang="en-US" dirty="0" smtClean="0">
                <a:solidFill>
                  <a:schemeClr val="tx1"/>
                </a:solidFill>
              </a:rPr>
              <a:t>šola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</a:rPr>
              <a:t>    (Špela Grum)</a:t>
            </a: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Chr</a:t>
            </a:r>
            <a:r>
              <a:rPr lang="en-US" dirty="0">
                <a:solidFill>
                  <a:schemeClr val="tx1"/>
                </a:solidFill>
              </a:rPr>
              <a:t>. VMBO </a:t>
            </a:r>
            <a:r>
              <a:rPr lang="en-US" dirty="0" smtClean="0">
                <a:solidFill>
                  <a:schemeClr val="tx1"/>
                </a:solidFill>
              </a:rPr>
              <a:t>– Harderwijk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(Goran Stojanović)</a:t>
            </a:r>
            <a:endParaRPr lang="sl-SI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nl-NL" dirty="0" smtClean="0">
                <a:solidFill>
                  <a:schemeClr val="tx1"/>
                </a:solidFill>
              </a:rPr>
              <a:t>Visit of the Slovenian delegation during my English lessons…</a:t>
            </a:r>
          </a:p>
          <a:p>
            <a:pPr eaLnBrk="1" hangingPunct="1"/>
            <a:endParaRPr lang="sl-SI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“That’s me”, e-pal project  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dirty="0" smtClean="0"/>
          </a:p>
          <a:p>
            <a:fld id="{7AFD579F-7507-437B-B3EE-C72984167E16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70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384" y="1157984"/>
            <a:ext cx="8204200" cy="792162"/>
          </a:xfrm>
        </p:spPr>
        <p:txBody>
          <a:bodyPr/>
          <a:lstStyle/>
          <a:p>
            <a:pPr eaLnBrk="1" hangingPunct="1"/>
            <a:r>
              <a:rPr lang="nl-NL" dirty="0"/>
              <a:t>How did we get started</a:t>
            </a:r>
            <a:r>
              <a:rPr lang="nl-NL" dirty="0" smtClean="0"/>
              <a:t>?</a:t>
            </a:r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Mood-board </a:t>
            </a:r>
            <a:endParaRPr lang="sl-SI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Bubble</a:t>
            </a:r>
            <a:endParaRPr lang="sl-SI" dirty="0" smtClean="0"/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Pen-friends </a:t>
            </a:r>
            <a:r>
              <a:rPr lang="en-GB" dirty="0" smtClean="0">
                <a:solidFill>
                  <a:schemeClr val="tx1"/>
                </a:solidFill>
              </a:rPr>
              <a:t>project</a:t>
            </a:r>
          </a:p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/>
                </a:solidFill>
              </a:rPr>
              <a:t>The idea behind: we want our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upils to be </a:t>
            </a:r>
            <a:r>
              <a:rPr lang="en-US" dirty="0">
                <a:solidFill>
                  <a:schemeClr val="tx1"/>
                </a:solidFill>
              </a:rPr>
              <a:t>able to present themselves, their family, hobbies and </a:t>
            </a:r>
            <a:r>
              <a:rPr lang="en-US" dirty="0" smtClean="0">
                <a:solidFill>
                  <a:schemeClr val="tx1"/>
                </a:solidFill>
              </a:rPr>
              <a:t>ambitions. Firstly, by expressing </a:t>
            </a:r>
            <a:r>
              <a:rPr lang="en-US" dirty="0">
                <a:solidFill>
                  <a:schemeClr val="tx1"/>
                </a:solidFill>
              </a:rPr>
              <a:t>themselves through </a:t>
            </a:r>
            <a:r>
              <a:rPr lang="en-US" dirty="0" smtClean="0">
                <a:solidFill>
                  <a:schemeClr val="tx1"/>
                </a:solidFill>
              </a:rPr>
              <a:t>images and later on through writing and speaking.</a:t>
            </a:r>
            <a:endParaRPr lang="nl-NL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sl-SI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“That’s me”, e-pal project  </a:t>
            </a:r>
            <a:endParaRPr lang="sl-SI" dirty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4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5976565" cy="360462"/>
          </a:xfrm>
        </p:spPr>
        <p:txBody>
          <a:bodyPr/>
          <a:lstStyle/>
          <a:p>
            <a:r>
              <a:rPr lang="nl-NL" dirty="0" smtClean="0"/>
              <a:t>The pupils learn about internet…</a:t>
            </a:r>
          </a:p>
          <a:p>
            <a:r>
              <a:rPr lang="nl-NL" dirty="0" smtClean="0"/>
              <a:t> 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The teachers are learning as well.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02" y="1247339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2nd phase: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3900488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tx1"/>
                </a:solidFill>
              </a:rPr>
              <a:t>Creating their own original Mood-board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Creative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innovative step.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aking </a:t>
            </a:r>
            <a:r>
              <a:rPr lang="en-GB" dirty="0">
                <a:solidFill>
                  <a:schemeClr val="tx1"/>
                </a:solidFill>
              </a:rPr>
              <a:t>mind </a:t>
            </a:r>
            <a:r>
              <a:rPr lang="en-GB" dirty="0" smtClean="0">
                <a:solidFill>
                  <a:schemeClr val="tx1"/>
                </a:solidFill>
              </a:rPr>
              <a:t>maps.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Producing a detailed </a:t>
            </a:r>
            <a:r>
              <a:rPr lang="en-GB" dirty="0">
                <a:solidFill>
                  <a:schemeClr val="tx1"/>
                </a:solidFill>
              </a:rPr>
              <a:t>lesson </a:t>
            </a:r>
            <a:r>
              <a:rPr lang="en-GB" dirty="0" smtClean="0">
                <a:solidFill>
                  <a:schemeClr val="tx1"/>
                </a:solidFill>
              </a:rPr>
              <a:t>plan for teachers.</a:t>
            </a: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Interaction with the Slovenian group.</a:t>
            </a:r>
            <a:endParaRPr lang="nl-NL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sl-SI" sz="2800" dirty="0" smtClean="0">
              <a:solidFill>
                <a:schemeClr val="tx1"/>
              </a:solidFill>
            </a:endParaRPr>
          </a:p>
          <a:p>
            <a:pPr eaLnBrk="1" hangingPunct="1"/>
            <a:endParaRPr lang="sl-SI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“That’s me”, e-pal project  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4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Naslov prosojnice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alineja 1</a:t>
            </a:r>
          </a:p>
          <a:p>
            <a:pPr eaLnBrk="1" hangingPunct="1"/>
            <a:r>
              <a:rPr lang="sl-SI" dirty="0" smtClean="0"/>
              <a:t>alineja 2</a:t>
            </a:r>
          </a:p>
          <a:p>
            <a:pPr eaLnBrk="1" hangingPunct="1"/>
            <a:r>
              <a:rPr lang="sl-SI" dirty="0" smtClean="0"/>
              <a:t>alineja 3</a:t>
            </a:r>
          </a:p>
          <a:p>
            <a:pPr eaLnBrk="1" hangingPunct="1"/>
            <a:r>
              <a:rPr lang="sl-SI" dirty="0" smtClean="0"/>
              <a:t>alineja 4</a:t>
            </a:r>
          </a:p>
          <a:p>
            <a:pPr lvl="1" eaLnBrk="1" hangingPunct="1"/>
            <a:r>
              <a:rPr lang="sl-SI" sz="2800" dirty="0" smtClean="0"/>
              <a:t>alineja 4.1</a:t>
            </a:r>
          </a:p>
          <a:p>
            <a:pPr lvl="1" eaLnBrk="1" hangingPunct="1"/>
            <a:r>
              <a:rPr lang="sl-SI" sz="2800" dirty="0" smtClean="0"/>
              <a:t>alineja 4.2</a:t>
            </a:r>
          </a:p>
          <a:p>
            <a:pPr eaLnBrk="1" hangingPunct="1"/>
            <a:r>
              <a:rPr lang="sl-SI" dirty="0" smtClean="0"/>
              <a:t>alineja 5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2050" name="Picture 2" descr="C:\Users\dramago\Pictures\2012-03-13 001\P3131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693</TotalTime>
  <Words>649</Words>
  <Application>Microsoft Macintosh PowerPoint</Application>
  <PresentationFormat>On-screen Show (4:3)</PresentationFormat>
  <Paragraphs>240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arnes_presentation_slo</vt:lpstr>
      <vt:lpstr>“That’s me”, e-pal project</vt:lpstr>
      <vt:lpstr>A collaborative project between two classes in Slovenia and the Netherlands.</vt:lpstr>
      <vt:lpstr>Naslov prosojnice</vt:lpstr>
      <vt:lpstr>1st phase:</vt:lpstr>
      <vt:lpstr>How did we get started? </vt:lpstr>
      <vt:lpstr>Naslov prosojnice</vt:lpstr>
      <vt:lpstr>Naslov prosojnice</vt:lpstr>
      <vt:lpstr>2nd phase: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Naslov prosojnice</vt:lpstr>
      <vt:lpstr>3rd phase:</vt:lpstr>
      <vt:lpstr>What next?</vt:lpstr>
      <vt:lpstr>PowerPoint Presentation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Maja Kosta</cp:lastModifiedBy>
  <cp:revision>78</cp:revision>
  <dcterms:created xsi:type="dcterms:W3CDTF">2007-04-11T10:22:40Z</dcterms:created>
  <dcterms:modified xsi:type="dcterms:W3CDTF">2012-04-12T09:08:17Z</dcterms:modified>
</cp:coreProperties>
</file>