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34"/>
  </p:notesMasterIdLst>
  <p:sldIdLst>
    <p:sldId id="258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0" r:id="rId25"/>
    <p:sldId id="311" r:id="rId26"/>
    <p:sldId id="312" r:id="rId27"/>
    <p:sldId id="313" r:id="rId28"/>
    <p:sldId id="314" r:id="rId29"/>
    <p:sldId id="315" r:id="rId30"/>
    <p:sldId id="316" r:id="rId31"/>
    <p:sldId id="317" r:id="rId32"/>
    <p:sldId id="256" r:id="rId3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5594"/>
    <a:srgbClr val="292929"/>
    <a:srgbClr val="EDEF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 autoAdjust="0"/>
    <p:restoredTop sz="94676" autoAdjust="0"/>
  </p:normalViewPr>
  <p:slideViewPr>
    <p:cSldViewPr>
      <p:cViewPr>
        <p:scale>
          <a:sx n="76" d="100"/>
          <a:sy n="76" d="100"/>
        </p:scale>
        <p:origin x="-3880" y="-15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customXml" Target="../customXml/item4.xml"/><Relationship Id="rId5" Type="http://schemas.openxmlformats.org/officeDocument/2006/relationships/slideMaster" Target="slideMasters/slideMaster1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3" Type="http://schemas.openxmlformats.org/officeDocument/2006/relationships/slide" Target="slides/slide28.xml"/><Relationship Id="rId34" Type="http://schemas.openxmlformats.org/officeDocument/2006/relationships/notesMaster" Target="notesMasters/notes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8E087F-5DCE-4DCF-9A36-4FBE1E70F8B5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F359878F-B4FF-4366-A1F0-6DBFCAE95074}">
      <dgm:prSet phldrT="[besedilo]" custT="1"/>
      <dgm:spPr/>
      <dgm:t>
        <a:bodyPr/>
        <a:lstStyle/>
        <a:p>
          <a:r>
            <a:rPr lang="sl-SI" sz="1600" dirty="0" smtClean="0"/>
            <a:t>Klasična namestitev s pomočjo namestitvenega medija</a:t>
          </a:r>
          <a:endParaRPr lang="sl-SI" sz="1600" dirty="0"/>
        </a:p>
      </dgm:t>
    </dgm:pt>
    <dgm:pt modelId="{B7624626-F96D-4CBF-8F19-71F8AE38011B}" type="parTrans" cxnId="{A9E409E2-0EC0-4314-93C3-C9C846B61E13}">
      <dgm:prSet/>
      <dgm:spPr/>
      <dgm:t>
        <a:bodyPr/>
        <a:lstStyle/>
        <a:p>
          <a:endParaRPr lang="sl-SI" sz="2400"/>
        </a:p>
      </dgm:t>
    </dgm:pt>
    <dgm:pt modelId="{44775B91-8293-4784-A309-5543F29D3157}" type="sibTrans" cxnId="{A9E409E2-0EC0-4314-93C3-C9C846B61E13}">
      <dgm:prSet/>
      <dgm:spPr/>
      <dgm:t>
        <a:bodyPr/>
        <a:lstStyle/>
        <a:p>
          <a:endParaRPr lang="sl-SI" sz="2400"/>
        </a:p>
      </dgm:t>
    </dgm:pt>
    <dgm:pt modelId="{16EA9F81-97DD-47C5-A8E8-A2594783D8A8}">
      <dgm:prSet phldrT="[besedilo]" custT="1"/>
      <dgm:spPr/>
      <dgm:t>
        <a:bodyPr/>
        <a:lstStyle/>
        <a:p>
          <a:r>
            <a:rPr lang="sl-SI" sz="1600" dirty="0" smtClean="0"/>
            <a:t>Namestitev preko USB ključka</a:t>
          </a:r>
          <a:endParaRPr lang="sl-SI" sz="1600" dirty="0"/>
        </a:p>
      </dgm:t>
    </dgm:pt>
    <dgm:pt modelId="{B9D6290D-5E6A-4D15-9232-3D134E2EF635}" type="parTrans" cxnId="{B10BEF30-9079-4AAD-8B95-D90A1D1C865A}">
      <dgm:prSet/>
      <dgm:spPr/>
      <dgm:t>
        <a:bodyPr/>
        <a:lstStyle/>
        <a:p>
          <a:endParaRPr lang="sl-SI" sz="2400"/>
        </a:p>
      </dgm:t>
    </dgm:pt>
    <dgm:pt modelId="{AAEBE271-EBD6-49FF-8210-68599ACA2500}" type="sibTrans" cxnId="{B10BEF30-9079-4AAD-8B95-D90A1D1C865A}">
      <dgm:prSet/>
      <dgm:spPr/>
      <dgm:t>
        <a:bodyPr/>
        <a:lstStyle/>
        <a:p>
          <a:endParaRPr lang="sl-SI" sz="2400"/>
        </a:p>
      </dgm:t>
    </dgm:pt>
    <dgm:pt modelId="{9553419B-268E-44DE-BE3D-2768C025ECEF}">
      <dgm:prSet phldrT="[besedilo]" custT="1"/>
      <dgm:spPr/>
      <dgm:t>
        <a:bodyPr/>
        <a:lstStyle/>
        <a:p>
          <a:r>
            <a:rPr lang="sl-SI" sz="1600" b="1" dirty="0" smtClean="0"/>
            <a:t>Izdelava referenčnega računalnika in zajem slike preko </a:t>
          </a:r>
          <a:r>
            <a:rPr lang="sl-SI" sz="1600" b="1" dirty="0" err="1" smtClean="0"/>
            <a:t>ImageX</a:t>
          </a:r>
          <a:r>
            <a:rPr lang="sl-SI" sz="1600" b="1" dirty="0" smtClean="0"/>
            <a:t>, zamenjava </a:t>
          </a:r>
          <a:r>
            <a:rPr lang="sl-SI" sz="1600" b="1" dirty="0" err="1" smtClean="0"/>
            <a:t>install.wim</a:t>
          </a:r>
          <a:r>
            <a:rPr lang="sl-SI" sz="1600" b="1" dirty="0" smtClean="0"/>
            <a:t> na namestitvenem mediju</a:t>
          </a:r>
          <a:endParaRPr lang="sl-SI" sz="1600" b="1" dirty="0"/>
        </a:p>
      </dgm:t>
    </dgm:pt>
    <dgm:pt modelId="{2E53AD06-7223-42CD-B269-F0B7684B81A1}" type="parTrans" cxnId="{DB196470-B171-4F20-A52A-1B00D43E00D0}">
      <dgm:prSet/>
      <dgm:spPr/>
      <dgm:t>
        <a:bodyPr/>
        <a:lstStyle/>
        <a:p>
          <a:endParaRPr lang="sl-SI" sz="2400"/>
        </a:p>
      </dgm:t>
    </dgm:pt>
    <dgm:pt modelId="{6BD4C297-3B1E-45D6-ABC2-2B89EEBC0B0D}" type="sibTrans" cxnId="{DB196470-B171-4F20-A52A-1B00D43E00D0}">
      <dgm:prSet/>
      <dgm:spPr/>
      <dgm:t>
        <a:bodyPr/>
        <a:lstStyle/>
        <a:p>
          <a:endParaRPr lang="sl-SI" sz="2400"/>
        </a:p>
      </dgm:t>
    </dgm:pt>
    <dgm:pt modelId="{83E9CB60-A30B-4E18-9728-552A6DAD6595}">
      <dgm:prSet phldrT="[besedilo]" custT="1"/>
      <dgm:spPr/>
      <dgm:t>
        <a:bodyPr/>
        <a:lstStyle/>
        <a:p>
          <a:r>
            <a:rPr lang="sl-SI" sz="1600" dirty="0" smtClean="0"/>
            <a:t>Windows </a:t>
          </a:r>
          <a:r>
            <a:rPr lang="sl-SI" sz="1600" dirty="0" err="1" smtClean="0"/>
            <a:t>Deployment</a:t>
          </a:r>
          <a:r>
            <a:rPr lang="sl-SI" sz="1600" dirty="0" smtClean="0"/>
            <a:t> </a:t>
          </a:r>
          <a:r>
            <a:rPr lang="sl-SI" sz="1600" dirty="0" err="1" smtClean="0"/>
            <a:t>Services</a:t>
          </a:r>
          <a:r>
            <a:rPr lang="sl-SI" sz="1600" dirty="0" smtClean="0"/>
            <a:t> – WDS</a:t>
          </a:r>
          <a:endParaRPr lang="sl-SI" sz="1600" dirty="0"/>
        </a:p>
      </dgm:t>
    </dgm:pt>
    <dgm:pt modelId="{5B0C6A2E-ADC0-4D48-9170-70570CC0CA50}" type="parTrans" cxnId="{06165083-B48C-4A80-95F9-25E12E414BE5}">
      <dgm:prSet/>
      <dgm:spPr/>
      <dgm:t>
        <a:bodyPr/>
        <a:lstStyle/>
        <a:p>
          <a:endParaRPr lang="sl-SI" sz="2400"/>
        </a:p>
      </dgm:t>
    </dgm:pt>
    <dgm:pt modelId="{74D13D31-923F-40C4-88FA-24881CDB1760}" type="sibTrans" cxnId="{06165083-B48C-4A80-95F9-25E12E414BE5}">
      <dgm:prSet/>
      <dgm:spPr/>
      <dgm:t>
        <a:bodyPr/>
        <a:lstStyle/>
        <a:p>
          <a:endParaRPr lang="sl-SI" sz="2400"/>
        </a:p>
      </dgm:t>
    </dgm:pt>
    <dgm:pt modelId="{2D0EC043-197E-46EB-8A49-CE4D33F37761}">
      <dgm:prSet phldrT="[besedilo]" custT="1"/>
      <dgm:spPr/>
      <dgm:t>
        <a:bodyPr/>
        <a:lstStyle/>
        <a:p>
          <a:r>
            <a:rPr lang="sl-SI" sz="1600" dirty="0" smtClean="0"/>
            <a:t>Microsoft </a:t>
          </a:r>
          <a:r>
            <a:rPr lang="sl-SI" sz="1600" dirty="0" err="1" smtClean="0"/>
            <a:t>Deployment</a:t>
          </a:r>
          <a:r>
            <a:rPr lang="sl-SI" sz="1600" dirty="0" smtClean="0"/>
            <a:t> </a:t>
          </a:r>
          <a:r>
            <a:rPr lang="sl-SI" sz="1600" dirty="0" err="1" smtClean="0"/>
            <a:t>Toolkit</a:t>
          </a:r>
          <a:r>
            <a:rPr lang="sl-SI" sz="1600" dirty="0" smtClean="0"/>
            <a:t> – MDT</a:t>
          </a:r>
          <a:endParaRPr lang="sl-SI" sz="1600" dirty="0"/>
        </a:p>
      </dgm:t>
    </dgm:pt>
    <dgm:pt modelId="{8A407536-67BD-4AA6-A739-AB9EB6D831B4}" type="parTrans" cxnId="{9FC7D31E-116F-42DF-BDCD-233086F9B259}">
      <dgm:prSet/>
      <dgm:spPr/>
      <dgm:t>
        <a:bodyPr/>
        <a:lstStyle/>
        <a:p>
          <a:endParaRPr lang="sl-SI" sz="2400"/>
        </a:p>
      </dgm:t>
    </dgm:pt>
    <dgm:pt modelId="{2419591F-17EC-414A-A5D1-96FD559355DB}" type="sibTrans" cxnId="{9FC7D31E-116F-42DF-BDCD-233086F9B259}">
      <dgm:prSet/>
      <dgm:spPr/>
      <dgm:t>
        <a:bodyPr/>
        <a:lstStyle/>
        <a:p>
          <a:endParaRPr lang="sl-SI" sz="2400"/>
        </a:p>
      </dgm:t>
    </dgm:pt>
    <dgm:pt modelId="{C3EBC59C-7839-4E90-AAB5-85135118F66C}">
      <dgm:prSet phldrT="[besedilo]" custT="1"/>
      <dgm:spPr/>
      <dgm:t>
        <a:bodyPr/>
        <a:lstStyle/>
        <a:p>
          <a:r>
            <a:rPr lang="sl-SI" sz="1600" dirty="0" err="1" smtClean="0"/>
            <a:t>System</a:t>
          </a:r>
          <a:r>
            <a:rPr lang="sl-SI" sz="1600" dirty="0" smtClean="0"/>
            <a:t> Center </a:t>
          </a:r>
          <a:r>
            <a:rPr lang="sl-SI" sz="1600" dirty="0" err="1" smtClean="0"/>
            <a:t>Configuration</a:t>
          </a:r>
          <a:r>
            <a:rPr lang="sl-SI" sz="1600" dirty="0" smtClean="0"/>
            <a:t> </a:t>
          </a:r>
          <a:r>
            <a:rPr lang="sl-SI" sz="1600" dirty="0" err="1" smtClean="0"/>
            <a:t>Manager</a:t>
          </a:r>
          <a:endParaRPr lang="sl-SI" sz="1600" dirty="0"/>
        </a:p>
      </dgm:t>
    </dgm:pt>
    <dgm:pt modelId="{EC45B03A-281C-466D-9B73-37C46FAE8A56}" type="parTrans" cxnId="{6CF09583-1F9B-4FBD-8767-CEE20A9DEAB3}">
      <dgm:prSet/>
      <dgm:spPr/>
      <dgm:t>
        <a:bodyPr/>
        <a:lstStyle/>
        <a:p>
          <a:endParaRPr lang="sl-SI" sz="2400"/>
        </a:p>
      </dgm:t>
    </dgm:pt>
    <dgm:pt modelId="{18D0A2DD-AEFD-473E-A06D-A60353ECE4E5}" type="sibTrans" cxnId="{6CF09583-1F9B-4FBD-8767-CEE20A9DEAB3}">
      <dgm:prSet/>
      <dgm:spPr/>
      <dgm:t>
        <a:bodyPr/>
        <a:lstStyle/>
        <a:p>
          <a:endParaRPr lang="sl-SI" sz="2400"/>
        </a:p>
      </dgm:t>
    </dgm:pt>
    <dgm:pt modelId="{F8603217-97D3-4C71-BBE1-909C0C2C1857}" type="pres">
      <dgm:prSet presAssocID="{778E087F-5DCE-4DCF-9A36-4FBE1E70F8B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737CFBE4-212D-458E-B18D-2086CDE5FBCB}" type="pres">
      <dgm:prSet presAssocID="{C3EBC59C-7839-4E90-AAB5-85135118F66C}" presName="boxAndChildren" presStyleCnt="0"/>
      <dgm:spPr/>
    </dgm:pt>
    <dgm:pt modelId="{9EC8731B-EA90-42EB-A1C8-615BB49B8B33}" type="pres">
      <dgm:prSet presAssocID="{C3EBC59C-7839-4E90-AAB5-85135118F66C}" presName="parentTextBox" presStyleLbl="node1" presStyleIdx="0" presStyleCnt="6"/>
      <dgm:spPr/>
      <dgm:t>
        <a:bodyPr/>
        <a:lstStyle/>
        <a:p>
          <a:endParaRPr lang="sl-SI"/>
        </a:p>
      </dgm:t>
    </dgm:pt>
    <dgm:pt modelId="{07FBA75F-48E8-44D7-805B-B71BB38EC015}" type="pres">
      <dgm:prSet presAssocID="{2419591F-17EC-414A-A5D1-96FD559355DB}" presName="sp" presStyleCnt="0"/>
      <dgm:spPr/>
    </dgm:pt>
    <dgm:pt modelId="{2518AB56-DDEB-4D3D-824A-BA36E2C3FEEC}" type="pres">
      <dgm:prSet presAssocID="{2D0EC043-197E-46EB-8A49-CE4D33F37761}" presName="arrowAndChildren" presStyleCnt="0"/>
      <dgm:spPr/>
    </dgm:pt>
    <dgm:pt modelId="{BE198289-2571-464A-B399-721ED3B6DF39}" type="pres">
      <dgm:prSet presAssocID="{2D0EC043-197E-46EB-8A49-CE4D33F37761}" presName="parentTextArrow" presStyleLbl="node1" presStyleIdx="1" presStyleCnt="6"/>
      <dgm:spPr/>
      <dgm:t>
        <a:bodyPr/>
        <a:lstStyle/>
        <a:p>
          <a:endParaRPr lang="sl-SI"/>
        </a:p>
      </dgm:t>
    </dgm:pt>
    <dgm:pt modelId="{8BA69FBE-03A9-4BA4-8506-2D28F3ABDDF4}" type="pres">
      <dgm:prSet presAssocID="{74D13D31-923F-40C4-88FA-24881CDB1760}" presName="sp" presStyleCnt="0"/>
      <dgm:spPr/>
    </dgm:pt>
    <dgm:pt modelId="{CAC89F78-2F15-45FB-A2CD-13B2AC78DC24}" type="pres">
      <dgm:prSet presAssocID="{83E9CB60-A30B-4E18-9728-552A6DAD6595}" presName="arrowAndChildren" presStyleCnt="0"/>
      <dgm:spPr/>
    </dgm:pt>
    <dgm:pt modelId="{1F7B2505-14D0-4159-B97E-47F7A5D3D237}" type="pres">
      <dgm:prSet presAssocID="{83E9CB60-A30B-4E18-9728-552A6DAD6595}" presName="parentTextArrow" presStyleLbl="node1" presStyleIdx="2" presStyleCnt="6"/>
      <dgm:spPr/>
      <dgm:t>
        <a:bodyPr/>
        <a:lstStyle/>
        <a:p>
          <a:endParaRPr lang="sl-SI"/>
        </a:p>
      </dgm:t>
    </dgm:pt>
    <dgm:pt modelId="{9273EBE4-B863-426F-B9A9-49886DADB647}" type="pres">
      <dgm:prSet presAssocID="{6BD4C297-3B1E-45D6-ABC2-2B89EEBC0B0D}" presName="sp" presStyleCnt="0"/>
      <dgm:spPr/>
    </dgm:pt>
    <dgm:pt modelId="{BA8B3CF0-F7D6-4B2A-ADF6-470510C37C46}" type="pres">
      <dgm:prSet presAssocID="{9553419B-268E-44DE-BE3D-2768C025ECEF}" presName="arrowAndChildren" presStyleCnt="0"/>
      <dgm:spPr/>
    </dgm:pt>
    <dgm:pt modelId="{44E117A3-502D-4529-A96A-7F09B09642F4}" type="pres">
      <dgm:prSet presAssocID="{9553419B-268E-44DE-BE3D-2768C025ECEF}" presName="parentTextArrow" presStyleLbl="node1" presStyleIdx="3" presStyleCnt="6"/>
      <dgm:spPr/>
      <dgm:t>
        <a:bodyPr/>
        <a:lstStyle/>
        <a:p>
          <a:endParaRPr lang="sl-SI"/>
        </a:p>
      </dgm:t>
    </dgm:pt>
    <dgm:pt modelId="{3F437053-6605-4375-8EC1-7ACDB1D413E1}" type="pres">
      <dgm:prSet presAssocID="{AAEBE271-EBD6-49FF-8210-68599ACA2500}" presName="sp" presStyleCnt="0"/>
      <dgm:spPr/>
    </dgm:pt>
    <dgm:pt modelId="{A6DAD7E4-E6D8-464C-875C-3099C56B5BA6}" type="pres">
      <dgm:prSet presAssocID="{16EA9F81-97DD-47C5-A8E8-A2594783D8A8}" presName="arrowAndChildren" presStyleCnt="0"/>
      <dgm:spPr/>
    </dgm:pt>
    <dgm:pt modelId="{97A3A0C7-8D54-4E90-B1F8-2EC6235B6618}" type="pres">
      <dgm:prSet presAssocID="{16EA9F81-97DD-47C5-A8E8-A2594783D8A8}" presName="parentTextArrow" presStyleLbl="node1" presStyleIdx="4" presStyleCnt="6"/>
      <dgm:spPr/>
      <dgm:t>
        <a:bodyPr/>
        <a:lstStyle/>
        <a:p>
          <a:endParaRPr lang="sl-SI"/>
        </a:p>
      </dgm:t>
    </dgm:pt>
    <dgm:pt modelId="{A6224460-0C2C-4DC2-B6FC-26E1D03A250A}" type="pres">
      <dgm:prSet presAssocID="{44775B91-8293-4784-A309-5543F29D3157}" presName="sp" presStyleCnt="0"/>
      <dgm:spPr/>
    </dgm:pt>
    <dgm:pt modelId="{734617B7-B1E3-4D84-B07C-E06D23E99B73}" type="pres">
      <dgm:prSet presAssocID="{F359878F-B4FF-4366-A1F0-6DBFCAE95074}" presName="arrowAndChildren" presStyleCnt="0"/>
      <dgm:spPr/>
    </dgm:pt>
    <dgm:pt modelId="{513ACFCE-FAED-479B-B781-10627E1CDCC4}" type="pres">
      <dgm:prSet presAssocID="{F359878F-B4FF-4366-A1F0-6DBFCAE95074}" presName="parentTextArrow" presStyleLbl="node1" presStyleIdx="5" presStyleCnt="6"/>
      <dgm:spPr/>
      <dgm:t>
        <a:bodyPr/>
        <a:lstStyle/>
        <a:p>
          <a:endParaRPr lang="sl-SI"/>
        </a:p>
      </dgm:t>
    </dgm:pt>
  </dgm:ptLst>
  <dgm:cxnLst>
    <dgm:cxn modelId="{B10BEF30-9079-4AAD-8B95-D90A1D1C865A}" srcId="{778E087F-5DCE-4DCF-9A36-4FBE1E70F8B5}" destId="{16EA9F81-97DD-47C5-A8E8-A2594783D8A8}" srcOrd="1" destOrd="0" parTransId="{B9D6290D-5E6A-4D15-9232-3D134E2EF635}" sibTransId="{AAEBE271-EBD6-49FF-8210-68599ACA2500}"/>
    <dgm:cxn modelId="{06165083-B48C-4A80-95F9-25E12E414BE5}" srcId="{778E087F-5DCE-4DCF-9A36-4FBE1E70F8B5}" destId="{83E9CB60-A30B-4E18-9728-552A6DAD6595}" srcOrd="3" destOrd="0" parTransId="{5B0C6A2E-ADC0-4D48-9170-70570CC0CA50}" sibTransId="{74D13D31-923F-40C4-88FA-24881CDB1760}"/>
    <dgm:cxn modelId="{7CEE4135-17EC-4939-8E7F-820FBB48323B}" type="presOf" srcId="{83E9CB60-A30B-4E18-9728-552A6DAD6595}" destId="{1F7B2505-14D0-4159-B97E-47F7A5D3D237}" srcOrd="0" destOrd="0" presId="urn:microsoft.com/office/officeart/2005/8/layout/process4"/>
    <dgm:cxn modelId="{24C1720F-8FB1-4F87-A228-CCB26B02BCAD}" type="presOf" srcId="{2D0EC043-197E-46EB-8A49-CE4D33F37761}" destId="{BE198289-2571-464A-B399-721ED3B6DF39}" srcOrd="0" destOrd="0" presId="urn:microsoft.com/office/officeart/2005/8/layout/process4"/>
    <dgm:cxn modelId="{6CF09583-1F9B-4FBD-8767-CEE20A9DEAB3}" srcId="{778E087F-5DCE-4DCF-9A36-4FBE1E70F8B5}" destId="{C3EBC59C-7839-4E90-AAB5-85135118F66C}" srcOrd="5" destOrd="0" parTransId="{EC45B03A-281C-466D-9B73-37C46FAE8A56}" sibTransId="{18D0A2DD-AEFD-473E-A06D-A60353ECE4E5}"/>
    <dgm:cxn modelId="{DB196470-B171-4F20-A52A-1B00D43E00D0}" srcId="{778E087F-5DCE-4DCF-9A36-4FBE1E70F8B5}" destId="{9553419B-268E-44DE-BE3D-2768C025ECEF}" srcOrd="2" destOrd="0" parTransId="{2E53AD06-7223-42CD-B269-F0B7684B81A1}" sibTransId="{6BD4C297-3B1E-45D6-ABC2-2B89EEBC0B0D}"/>
    <dgm:cxn modelId="{B1082971-C6C0-4E7D-9B5A-B17D4339710C}" type="presOf" srcId="{16EA9F81-97DD-47C5-A8E8-A2594783D8A8}" destId="{97A3A0C7-8D54-4E90-B1F8-2EC6235B6618}" srcOrd="0" destOrd="0" presId="urn:microsoft.com/office/officeart/2005/8/layout/process4"/>
    <dgm:cxn modelId="{A9E409E2-0EC0-4314-93C3-C9C846B61E13}" srcId="{778E087F-5DCE-4DCF-9A36-4FBE1E70F8B5}" destId="{F359878F-B4FF-4366-A1F0-6DBFCAE95074}" srcOrd="0" destOrd="0" parTransId="{B7624626-F96D-4CBF-8F19-71F8AE38011B}" sibTransId="{44775B91-8293-4784-A309-5543F29D3157}"/>
    <dgm:cxn modelId="{342280B5-0A90-4224-8AF6-971EAECB4740}" type="presOf" srcId="{9553419B-268E-44DE-BE3D-2768C025ECEF}" destId="{44E117A3-502D-4529-A96A-7F09B09642F4}" srcOrd="0" destOrd="0" presId="urn:microsoft.com/office/officeart/2005/8/layout/process4"/>
    <dgm:cxn modelId="{55752817-F680-47D0-B605-107A0CC10FBF}" type="presOf" srcId="{F359878F-B4FF-4366-A1F0-6DBFCAE95074}" destId="{513ACFCE-FAED-479B-B781-10627E1CDCC4}" srcOrd="0" destOrd="0" presId="urn:microsoft.com/office/officeart/2005/8/layout/process4"/>
    <dgm:cxn modelId="{0F00704E-D8E1-430E-A36B-6673E32FB436}" type="presOf" srcId="{778E087F-5DCE-4DCF-9A36-4FBE1E70F8B5}" destId="{F8603217-97D3-4C71-BBE1-909C0C2C1857}" srcOrd="0" destOrd="0" presId="urn:microsoft.com/office/officeart/2005/8/layout/process4"/>
    <dgm:cxn modelId="{9FC7D31E-116F-42DF-BDCD-233086F9B259}" srcId="{778E087F-5DCE-4DCF-9A36-4FBE1E70F8B5}" destId="{2D0EC043-197E-46EB-8A49-CE4D33F37761}" srcOrd="4" destOrd="0" parTransId="{8A407536-67BD-4AA6-A739-AB9EB6D831B4}" sibTransId="{2419591F-17EC-414A-A5D1-96FD559355DB}"/>
    <dgm:cxn modelId="{49A6C45C-E7F1-4DFB-8F36-0A098384DB65}" type="presOf" srcId="{C3EBC59C-7839-4E90-AAB5-85135118F66C}" destId="{9EC8731B-EA90-42EB-A1C8-615BB49B8B33}" srcOrd="0" destOrd="0" presId="urn:microsoft.com/office/officeart/2005/8/layout/process4"/>
    <dgm:cxn modelId="{D5CE5C93-5E6B-427F-BE39-287172A3EC13}" type="presParOf" srcId="{F8603217-97D3-4C71-BBE1-909C0C2C1857}" destId="{737CFBE4-212D-458E-B18D-2086CDE5FBCB}" srcOrd="0" destOrd="0" presId="urn:microsoft.com/office/officeart/2005/8/layout/process4"/>
    <dgm:cxn modelId="{8A259E31-C10F-4C09-86E4-271D9EE1D8F0}" type="presParOf" srcId="{737CFBE4-212D-458E-B18D-2086CDE5FBCB}" destId="{9EC8731B-EA90-42EB-A1C8-615BB49B8B33}" srcOrd="0" destOrd="0" presId="urn:microsoft.com/office/officeart/2005/8/layout/process4"/>
    <dgm:cxn modelId="{8601C98C-179A-4892-8FEA-85F026E86D60}" type="presParOf" srcId="{F8603217-97D3-4C71-BBE1-909C0C2C1857}" destId="{07FBA75F-48E8-44D7-805B-B71BB38EC015}" srcOrd="1" destOrd="0" presId="urn:microsoft.com/office/officeart/2005/8/layout/process4"/>
    <dgm:cxn modelId="{1A684BE4-C3B6-462C-9307-5850F2D35166}" type="presParOf" srcId="{F8603217-97D3-4C71-BBE1-909C0C2C1857}" destId="{2518AB56-DDEB-4D3D-824A-BA36E2C3FEEC}" srcOrd="2" destOrd="0" presId="urn:microsoft.com/office/officeart/2005/8/layout/process4"/>
    <dgm:cxn modelId="{0E167583-CF01-4FE8-9604-09397C4788D3}" type="presParOf" srcId="{2518AB56-DDEB-4D3D-824A-BA36E2C3FEEC}" destId="{BE198289-2571-464A-B399-721ED3B6DF39}" srcOrd="0" destOrd="0" presId="urn:microsoft.com/office/officeart/2005/8/layout/process4"/>
    <dgm:cxn modelId="{A4DD7D20-3A49-4FAA-8A16-C38AFD2A506E}" type="presParOf" srcId="{F8603217-97D3-4C71-BBE1-909C0C2C1857}" destId="{8BA69FBE-03A9-4BA4-8506-2D28F3ABDDF4}" srcOrd="3" destOrd="0" presId="urn:microsoft.com/office/officeart/2005/8/layout/process4"/>
    <dgm:cxn modelId="{D1BB8470-DFE6-4CC2-9971-6896E3B0D0F9}" type="presParOf" srcId="{F8603217-97D3-4C71-BBE1-909C0C2C1857}" destId="{CAC89F78-2F15-45FB-A2CD-13B2AC78DC24}" srcOrd="4" destOrd="0" presId="urn:microsoft.com/office/officeart/2005/8/layout/process4"/>
    <dgm:cxn modelId="{123C2A37-848F-486B-9471-FDA2D1B6DE1A}" type="presParOf" srcId="{CAC89F78-2F15-45FB-A2CD-13B2AC78DC24}" destId="{1F7B2505-14D0-4159-B97E-47F7A5D3D237}" srcOrd="0" destOrd="0" presId="urn:microsoft.com/office/officeart/2005/8/layout/process4"/>
    <dgm:cxn modelId="{11C58563-592B-4BB0-B529-D5977D8AE66A}" type="presParOf" srcId="{F8603217-97D3-4C71-BBE1-909C0C2C1857}" destId="{9273EBE4-B863-426F-B9A9-49886DADB647}" srcOrd="5" destOrd="0" presId="urn:microsoft.com/office/officeart/2005/8/layout/process4"/>
    <dgm:cxn modelId="{08996CF1-DD3E-4AA8-B20B-70FECB964D5D}" type="presParOf" srcId="{F8603217-97D3-4C71-BBE1-909C0C2C1857}" destId="{BA8B3CF0-F7D6-4B2A-ADF6-470510C37C46}" srcOrd="6" destOrd="0" presId="urn:microsoft.com/office/officeart/2005/8/layout/process4"/>
    <dgm:cxn modelId="{30BA211C-B5CA-4373-BA16-47063A712E9D}" type="presParOf" srcId="{BA8B3CF0-F7D6-4B2A-ADF6-470510C37C46}" destId="{44E117A3-502D-4529-A96A-7F09B09642F4}" srcOrd="0" destOrd="0" presId="urn:microsoft.com/office/officeart/2005/8/layout/process4"/>
    <dgm:cxn modelId="{472E3858-E6B2-4F71-8118-0BEE94FB1AAA}" type="presParOf" srcId="{F8603217-97D3-4C71-BBE1-909C0C2C1857}" destId="{3F437053-6605-4375-8EC1-7ACDB1D413E1}" srcOrd="7" destOrd="0" presId="urn:microsoft.com/office/officeart/2005/8/layout/process4"/>
    <dgm:cxn modelId="{8D90C16D-61D7-41AB-9553-6E81ADD3152E}" type="presParOf" srcId="{F8603217-97D3-4C71-BBE1-909C0C2C1857}" destId="{A6DAD7E4-E6D8-464C-875C-3099C56B5BA6}" srcOrd="8" destOrd="0" presId="urn:microsoft.com/office/officeart/2005/8/layout/process4"/>
    <dgm:cxn modelId="{538389E0-9956-426B-B737-1028ABA85BC4}" type="presParOf" srcId="{A6DAD7E4-E6D8-464C-875C-3099C56B5BA6}" destId="{97A3A0C7-8D54-4E90-B1F8-2EC6235B6618}" srcOrd="0" destOrd="0" presId="urn:microsoft.com/office/officeart/2005/8/layout/process4"/>
    <dgm:cxn modelId="{C4E90E32-25C5-4149-BF32-9CCF924CB228}" type="presParOf" srcId="{F8603217-97D3-4C71-BBE1-909C0C2C1857}" destId="{A6224460-0C2C-4DC2-B6FC-26E1D03A250A}" srcOrd="9" destOrd="0" presId="urn:microsoft.com/office/officeart/2005/8/layout/process4"/>
    <dgm:cxn modelId="{B0D150EC-9BC4-4525-AEFB-C492C69FA57C}" type="presParOf" srcId="{F8603217-97D3-4C71-BBE1-909C0C2C1857}" destId="{734617B7-B1E3-4D84-B07C-E06D23E99B73}" srcOrd="10" destOrd="0" presId="urn:microsoft.com/office/officeart/2005/8/layout/process4"/>
    <dgm:cxn modelId="{5C04E987-8725-4E6D-B747-59D881B5D59E}" type="presParOf" srcId="{734617B7-B1E3-4D84-B07C-E06D23E99B73}" destId="{513ACFCE-FAED-479B-B781-10627E1CDCC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C8731B-EA90-42EB-A1C8-615BB49B8B33}">
      <dsp:nvSpPr>
        <dsp:cNvPr id="0" name=""/>
        <dsp:cNvSpPr/>
      </dsp:nvSpPr>
      <dsp:spPr>
        <a:xfrm>
          <a:off x="0" y="3998960"/>
          <a:ext cx="8229600" cy="5248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err="1" smtClean="0"/>
            <a:t>System</a:t>
          </a:r>
          <a:r>
            <a:rPr lang="sl-SI" sz="1600" kern="1200" dirty="0" smtClean="0"/>
            <a:t> Center </a:t>
          </a:r>
          <a:r>
            <a:rPr lang="sl-SI" sz="1600" kern="1200" dirty="0" err="1" smtClean="0"/>
            <a:t>Configuration</a:t>
          </a:r>
          <a:r>
            <a:rPr lang="sl-SI" sz="1600" kern="1200" dirty="0" smtClean="0"/>
            <a:t> </a:t>
          </a:r>
          <a:r>
            <a:rPr lang="sl-SI" sz="1600" kern="1200" dirty="0" err="1" smtClean="0"/>
            <a:t>Manager</a:t>
          </a:r>
          <a:endParaRPr lang="sl-SI" sz="1600" kern="1200" dirty="0"/>
        </a:p>
      </dsp:txBody>
      <dsp:txXfrm>
        <a:off x="0" y="3998960"/>
        <a:ext cx="8229600" cy="524861"/>
      </dsp:txXfrm>
    </dsp:sp>
    <dsp:sp modelId="{BE198289-2571-464A-B399-721ED3B6DF39}">
      <dsp:nvSpPr>
        <dsp:cNvPr id="0" name=""/>
        <dsp:cNvSpPr/>
      </dsp:nvSpPr>
      <dsp:spPr>
        <a:xfrm rot="10800000">
          <a:off x="0" y="3199596"/>
          <a:ext cx="8229600" cy="80723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Microsoft </a:t>
          </a:r>
          <a:r>
            <a:rPr lang="sl-SI" sz="1600" kern="1200" dirty="0" err="1" smtClean="0"/>
            <a:t>Deployment</a:t>
          </a:r>
          <a:r>
            <a:rPr lang="sl-SI" sz="1600" kern="1200" dirty="0" smtClean="0"/>
            <a:t> </a:t>
          </a:r>
          <a:r>
            <a:rPr lang="sl-SI" sz="1600" kern="1200" dirty="0" err="1" smtClean="0"/>
            <a:t>Toolkit</a:t>
          </a:r>
          <a:r>
            <a:rPr lang="sl-SI" sz="1600" kern="1200" dirty="0" smtClean="0"/>
            <a:t> – MDT</a:t>
          </a:r>
          <a:endParaRPr lang="sl-SI" sz="1600" kern="1200" dirty="0"/>
        </a:p>
      </dsp:txBody>
      <dsp:txXfrm rot="10800000">
        <a:off x="0" y="3199596"/>
        <a:ext cx="8229600" cy="524518"/>
      </dsp:txXfrm>
    </dsp:sp>
    <dsp:sp modelId="{1F7B2505-14D0-4159-B97E-47F7A5D3D237}">
      <dsp:nvSpPr>
        <dsp:cNvPr id="0" name=""/>
        <dsp:cNvSpPr/>
      </dsp:nvSpPr>
      <dsp:spPr>
        <a:xfrm rot="10800000">
          <a:off x="0" y="2400232"/>
          <a:ext cx="8229600" cy="80723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Windows </a:t>
          </a:r>
          <a:r>
            <a:rPr lang="sl-SI" sz="1600" kern="1200" dirty="0" err="1" smtClean="0"/>
            <a:t>Deployment</a:t>
          </a:r>
          <a:r>
            <a:rPr lang="sl-SI" sz="1600" kern="1200" dirty="0" smtClean="0"/>
            <a:t> </a:t>
          </a:r>
          <a:r>
            <a:rPr lang="sl-SI" sz="1600" kern="1200" dirty="0" err="1" smtClean="0"/>
            <a:t>Services</a:t>
          </a:r>
          <a:r>
            <a:rPr lang="sl-SI" sz="1600" kern="1200" dirty="0" smtClean="0"/>
            <a:t> – WDS</a:t>
          </a:r>
          <a:endParaRPr lang="sl-SI" sz="1600" kern="1200" dirty="0"/>
        </a:p>
      </dsp:txBody>
      <dsp:txXfrm rot="10800000">
        <a:off x="0" y="2400232"/>
        <a:ext cx="8229600" cy="524518"/>
      </dsp:txXfrm>
    </dsp:sp>
    <dsp:sp modelId="{44E117A3-502D-4529-A96A-7F09B09642F4}">
      <dsp:nvSpPr>
        <dsp:cNvPr id="0" name=""/>
        <dsp:cNvSpPr/>
      </dsp:nvSpPr>
      <dsp:spPr>
        <a:xfrm rot="10800000">
          <a:off x="0" y="1600868"/>
          <a:ext cx="8229600" cy="80723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b="1" kern="1200" dirty="0" smtClean="0"/>
            <a:t>Izdelava referenčnega računalnika in zajem slike preko </a:t>
          </a:r>
          <a:r>
            <a:rPr lang="sl-SI" sz="1600" b="1" kern="1200" dirty="0" err="1" smtClean="0"/>
            <a:t>ImageX</a:t>
          </a:r>
          <a:r>
            <a:rPr lang="sl-SI" sz="1600" b="1" kern="1200" dirty="0" smtClean="0"/>
            <a:t>, zamenjava </a:t>
          </a:r>
          <a:r>
            <a:rPr lang="sl-SI" sz="1600" b="1" kern="1200" dirty="0" err="1" smtClean="0"/>
            <a:t>install.wim</a:t>
          </a:r>
          <a:r>
            <a:rPr lang="sl-SI" sz="1600" b="1" kern="1200" dirty="0" smtClean="0"/>
            <a:t> na namestitvenem mediju</a:t>
          </a:r>
          <a:endParaRPr lang="sl-SI" sz="1600" b="1" kern="1200" dirty="0"/>
        </a:p>
      </dsp:txBody>
      <dsp:txXfrm rot="10800000">
        <a:off x="0" y="1600868"/>
        <a:ext cx="8229600" cy="524518"/>
      </dsp:txXfrm>
    </dsp:sp>
    <dsp:sp modelId="{97A3A0C7-8D54-4E90-B1F8-2EC6235B6618}">
      <dsp:nvSpPr>
        <dsp:cNvPr id="0" name=""/>
        <dsp:cNvSpPr/>
      </dsp:nvSpPr>
      <dsp:spPr>
        <a:xfrm rot="10800000">
          <a:off x="0" y="801504"/>
          <a:ext cx="8229600" cy="80723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Namestitev preko USB ključka</a:t>
          </a:r>
          <a:endParaRPr lang="sl-SI" sz="1600" kern="1200" dirty="0"/>
        </a:p>
      </dsp:txBody>
      <dsp:txXfrm rot="10800000">
        <a:off x="0" y="801504"/>
        <a:ext cx="8229600" cy="524518"/>
      </dsp:txXfrm>
    </dsp:sp>
    <dsp:sp modelId="{513ACFCE-FAED-479B-B781-10627E1CDCC4}">
      <dsp:nvSpPr>
        <dsp:cNvPr id="0" name=""/>
        <dsp:cNvSpPr/>
      </dsp:nvSpPr>
      <dsp:spPr>
        <a:xfrm rot="10800000">
          <a:off x="0" y="2140"/>
          <a:ext cx="8229600" cy="80723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600" kern="1200" dirty="0" smtClean="0"/>
            <a:t>Klasična namestitev s pomočjo namestitvenega medija</a:t>
          </a:r>
          <a:endParaRPr lang="sl-SI" sz="1600" kern="1200" dirty="0"/>
        </a:p>
      </dsp:txBody>
      <dsp:txXfrm rot="10800000">
        <a:off x="0" y="2140"/>
        <a:ext cx="8229600" cy="5245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1A8AEC-C801-4071-B678-6D143D6DFA5D}" type="datetimeFigureOut">
              <a:rPr lang="sl-SI" smtClean="0"/>
              <a:t>4/13/12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9CDE62-D487-4386-8CB5-4D4DCF61DD9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69950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1F18C-6C14-42E3-92BE-BFB99E306027}" type="slidenum">
              <a:rPr lang="sl-SI" smtClean="0"/>
              <a:t>14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5612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9CDE62-D487-4386-8CB5-4D4DCF61DD9B}" type="slidenum">
              <a:rPr lang="sl-SI" smtClean="0"/>
              <a:t>28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3621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microsoft.com/office/2007/relationships/hdphoto" Target="../media/hdphoto1.wdp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microsoft.com/office/2007/relationships/hdphoto" Target="../media/hdphoto1.wdp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microsoft.com/office/2007/relationships/hdphoto" Target="../media/hdphoto1.wdp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-169168"/>
            <a:ext cx="9144000" cy="4055368"/>
          </a:xfrm>
          <a:prstGeom prst="rect">
            <a:avLst/>
          </a:prstGeom>
          <a:gradFill flip="none" rotWithShape="1">
            <a:gsLst>
              <a:gs pos="0">
                <a:srgbClr val="195594">
                  <a:shade val="30000"/>
                  <a:satMod val="115000"/>
                </a:srgbClr>
              </a:gs>
              <a:gs pos="50000">
                <a:srgbClr val="195594">
                  <a:shade val="67500"/>
                  <a:satMod val="115000"/>
                </a:srgbClr>
              </a:gs>
              <a:gs pos="100000">
                <a:srgbClr val="195594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Rectangle 7"/>
          <p:cNvSpPr/>
          <p:nvPr userDrawn="1"/>
        </p:nvSpPr>
        <p:spPr>
          <a:xfrm>
            <a:off x="0" y="5865240"/>
            <a:ext cx="9144000" cy="992760"/>
          </a:xfrm>
          <a:prstGeom prst="rect">
            <a:avLst/>
          </a:prstGeom>
          <a:solidFill>
            <a:srgbClr val="EDEFEC"/>
          </a:solidFill>
          <a:ln w="3175">
            <a:solidFill>
              <a:srgbClr val="EDE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Rectangle 8"/>
          <p:cNvSpPr/>
          <p:nvPr userDrawn="1"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3411810"/>
          </a:xfrm>
        </p:spPr>
        <p:txBody>
          <a:bodyPr anchor="b">
            <a:noAutofit/>
          </a:bodyPr>
          <a:lstStyle>
            <a:lvl1pPr algn="l">
              <a:defRPr sz="5400">
                <a:solidFill>
                  <a:schemeClr val="bg1"/>
                </a:solidFill>
                <a:latin typeface="Segoe UI Light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4077072"/>
            <a:ext cx="7776864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sl-SI" dirty="0"/>
          </a:p>
        </p:txBody>
      </p:sp>
      <p:pic>
        <p:nvPicPr>
          <p:cNvPr id="31" name="Picture 3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9" y="6300590"/>
            <a:ext cx="3419871" cy="54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676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082930"/>
            <a:ext cx="9144000" cy="775070"/>
          </a:xfrm>
          <a:prstGeom prst="rect">
            <a:avLst/>
          </a:prstGeom>
          <a:solidFill>
            <a:srgbClr val="EDEFEC"/>
          </a:solidFill>
          <a:ln w="3175">
            <a:solidFill>
              <a:srgbClr val="EDE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Rectangle 8"/>
          <p:cNvSpPr/>
          <p:nvPr userDrawn="1"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Date Placeholder 12"/>
          <p:cNvSpPr>
            <a:spLocks noGrp="1"/>
          </p:cNvSpPr>
          <p:nvPr>
            <p:ph type="dt" sz="half" idx="10"/>
          </p:nvPr>
        </p:nvSpPr>
        <p:spPr>
          <a:xfrm>
            <a:off x="7369968" y="6356350"/>
            <a:ext cx="87444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endParaRPr lang="sl-SI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3491880" y="6356350"/>
            <a:ext cx="3816424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sl-SI" smtClean="0"/>
              <a:t>Predloga za PowerPoint</a:t>
            </a:r>
            <a:endParaRPr lang="sl-SI" dirty="0"/>
          </a:p>
        </p:txBody>
      </p:sp>
      <p:sp>
        <p:nvSpPr>
          <p:cNvPr id="12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316416" y="6356350"/>
            <a:ext cx="37038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25F97043-3544-48A0-B72B-A6686898812B}" type="slidenum">
              <a:rPr lang="sl-SI" smtClean="0"/>
              <a:pPr/>
              <a:t>‹#›</a:t>
            </a:fld>
            <a:endParaRPr lang="sl-SI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9" y="6300590"/>
            <a:ext cx="3419871" cy="5403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0959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-332166"/>
            <a:ext cx="9144000" cy="1763924"/>
          </a:xfrm>
          <a:prstGeom prst="rect">
            <a:avLst/>
          </a:prstGeom>
          <a:gradFill flip="none" rotWithShape="1">
            <a:gsLst>
              <a:gs pos="0">
                <a:srgbClr val="195594">
                  <a:shade val="30000"/>
                  <a:satMod val="115000"/>
                </a:srgbClr>
              </a:gs>
              <a:gs pos="50000">
                <a:srgbClr val="195594">
                  <a:shade val="67500"/>
                  <a:satMod val="115000"/>
                </a:srgbClr>
              </a:gs>
              <a:gs pos="100000">
                <a:srgbClr val="195594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Rectangle 6"/>
          <p:cNvSpPr/>
          <p:nvPr userDrawn="1"/>
        </p:nvSpPr>
        <p:spPr>
          <a:xfrm>
            <a:off x="0" y="6082930"/>
            <a:ext cx="9144000" cy="775070"/>
          </a:xfrm>
          <a:prstGeom prst="rect">
            <a:avLst/>
          </a:prstGeom>
          <a:solidFill>
            <a:srgbClr val="EDEFEC"/>
          </a:solidFill>
          <a:ln w="3175">
            <a:solidFill>
              <a:srgbClr val="EDE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Rectangle 7"/>
          <p:cNvSpPr/>
          <p:nvPr userDrawn="1"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Date Placeholder 12"/>
          <p:cNvSpPr>
            <a:spLocks noGrp="1"/>
          </p:cNvSpPr>
          <p:nvPr>
            <p:ph type="dt" sz="half" idx="10"/>
          </p:nvPr>
        </p:nvSpPr>
        <p:spPr>
          <a:xfrm>
            <a:off x="7369968" y="6356350"/>
            <a:ext cx="87444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endParaRPr lang="sl-SI"/>
          </a:p>
        </p:txBody>
      </p:sp>
      <p:sp>
        <p:nvSpPr>
          <p:cNvPr id="10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3491880" y="6356350"/>
            <a:ext cx="3816424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sl-SI" smtClean="0"/>
              <a:t>Predloga za PowerPoint</a:t>
            </a:r>
            <a:endParaRPr lang="sl-SI" dirty="0"/>
          </a:p>
        </p:txBody>
      </p:sp>
      <p:sp>
        <p:nvSpPr>
          <p:cNvPr id="11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316416" y="6356350"/>
            <a:ext cx="37038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25F97043-3544-48A0-B72B-A6686898812B}" type="slidenum">
              <a:rPr lang="sl-SI" smtClean="0"/>
              <a:pPr/>
              <a:t>‹#›</a:t>
            </a:fld>
            <a:endParaRPr lang="sl-SI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9" y="6300590"/>
            <a:ext cx="3419871" cy="5403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00923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 rot="5400000">
            <a:off x="4762028" y="1855340"/>
            <a:ext cx="6237312" cy="2526632"/>
          </a:xfrm>
          <a:prstGeom prst="rect">
            <a:avLst/>
          </a:prstGeom>
          <a:gradFill flip="none" rotWithShape="1">
            <a:gsLst>
              <a:gs pos="0">
                <a:srgbClr val="195594">
                  <a:shade val="30000"/>
                  <a:satMod val="115000"/>
                </a:srgbClr>
              </a:gs>
              <a:gs pos="50000">
                <a:srgbClr val="195594">
                  <a:shade val="67500"/>
                  <a:satMod val="115000"/>
                </a:srgbClr>
              </a:gs>
              <a:gs pos="100000">
                <a:srgbClr val="195594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Rectangle 6"/>
          <p:cNvSpPr/>
          <p:nvPr userDrawn="1"/>
        </p:nvSpPr>
        <p:spPr>
          <a:xfrm>
            <a:off x="0" y="6082930"/>
            <a:ext cx="9144000" cy="775070"/>
          </a:xfrm>
          <a:prstGeom prst="rect">
            <a:avLst/>
          </a:prstGeom>
          <a:solidFill>
            <a:srgbClr val="EDEFEC"/>
          </a:solidFill>
          <a:ln w="3175">
            <a:solidFill>
              <a:srgbClr val="EDE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Rectangle 7"/>
          <p:cNvSpPr/>
          <p:nvPr userDrawn="1"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Date Placeholder 12"/>
          <p:cNvSpPr>
            <a:spLocks noGrp="1"/>
          </p:cNvSpPr>
          <p:nvPr>
            <p:ph type="dt" sz="half" idx="10"/>
          </p:nvPr>
        </p:nvSpPr>
        <p:spPr>
          <a:xfrm>
            <a:off x="7369968" y="6356350"/>
            <a:ext cx="87444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endParaRPr lang="sl-SI"/>
          </a:p>
        </p:txBody>
      </p:sp>
      <p:sp>
        <p:nvSpPr>
          <p:cNvPr id="10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3491880" y="6356350"/>
            <a:ext cx="3816424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sl-SI" smtClean="0"/>
              <a:t>Predloga za PowerPoint</a:t>
            </a:r>
            <a:endParaRPr lang="sl-SI" dirty="0"/>
          </a:p>
        </p:txBody>
      </p:sp>
      <p:sp>
        <p:nvSpPr>
          <p:cNvPr id="11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316416" y="6356350"/>
            <a:ext cx="37038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25F97043-3544-48A0-B72B-A6686898812B}" type="slidenum">
              <a:rPr lang="sl-SI" smtClean="0"/>
              <a:pPr/>
              <a:t>‹#›</a:t>
            </a:fld>
            <a:endParaRPr lang="sl-SI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9" y="6300590"/>
            <a:ext cx="3419871" cy="540392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6631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-332166"/>
            <a:ext cx="9144000" cy="1763924"/>
          </a:xfrm>
          <a:prstGeom prst="rect">
            <a:avLst/>
          </a:prstGeom>
          <a:gradFill flip="none" rotWithShape="1">
            <a:gsLst>
              <a:gs pos="0">
                <a:srgbClr val="195594">
                  <a:shade val="30000"/>
                  <a:satMod val="115000"/>
                </a:srgbClr>
              </a:gs>
              <a:gs pos="50000">
                <a:srgbClr val="195594">
                  <a:shade val="67500"/>
                  <a:satMod val="115000"/>
                </a:srgbClr>
              </a:gs>
              <a:gs pos="100000">
                <a:srgbClr val="195594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Rectangle 7"/>
          <p:cNvSpPr/>
          <p:nvPr userDrawn="1"/>
        </p:nvSpPr>
        <p:spPr>
          <a:xfrm>
            <a:off x="0" y="6082930"/>
            <a:ext cx="9144000" cy="775070"/>
          </a:xfrm>
          <a:prstGeom prst="rect">
            <a:avLst/>
          </a:prstGeom>
          <a:solidFill>
            <a:srgbClr val="EDEFEC"/>
          </a:solidFill>
          <a:ln w="3175">
            <a:solidFill>
              <a:srgbClr val="EDE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Rectangle 8"/>
          <p:cNvSpPr/>
          <p:nvPr userDrawn="1"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>
                <a:solidFill>
                  <a:schemeClr val="bg1"/>
                </a:solidFill>
                <a:latin typeface="Segoe UI Light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>
              <a:defRPr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>
              <a:defRPr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>
              <a:defRPr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>
              <a:defRPr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7369968" y="6356350"/>
            <a:ext cx="87444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endParaRPr lang="sl-SI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3491880" y="6356350"/>
            <a:ext cx="3816424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sl-SI" smtClean="0"/>
              <a:t>Predloga za PowerPoint</a:t>
            </a:r>
            <a:endParaRPr lang="sl-SI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316416" y="6356350"/>
            <a:ext cx="37038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25F97043-3544-48A0-B72B-A6686898812B}" type="slidenum">
              <a:rPr lang="sl-SI" smtClean="0"/>
              <a:pPr/>
              <a:t>‹#›</a:t>
            </a:fld>
            <a:endParaRPr lang="sl-SI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Texturizer trans="2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9" y="6300590"/>
            <a:ext cx="3419871" cy="54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100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-169168"/>
            <a:ext cx="9144000" cy="5944326"/>
          </a:xfrm>
          <a:prstGeom prst="rect">
            <a:avLst/>
          </a:prstGeom>
          <a:gradFill flip="none" rotWithShape="1">
            <a:gsLst>
              <a:gs pos="0">
                <a:srgbClr val="195594">
                  <a:shade val="30000"/>
                  <a:satMod val="115000"/>
                </a:srgbClr>
              </a:gs>
              <a:gs pos="50000">
                <a:srgbClr val="195594">
                  <a:shade val="67500"/>
                  <a:satMod val="115000"/>
                </a:srgbClr>
              </a:gs>
              <a:gs pos="100000">
                <a:srgbClr val="195594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082930"/>
            <a:ext cx="9144000" cy="775070"/>
          </a:xfrm>
          <a:prstGeom prst="rect">
            <a:avLst/>
          </a:prstGeom>
          <a:solidFill>
            <a:srgbClr val="EDEFEC"/>
          </a:solidFill>
          <a:ln w="3175">
            <a:solidFill>
              <a:srgbClr val="EDE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Rectangle 7"/>
          <p:cNvSpPr/>
          <p:nvPr userDrawn="1"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Date Placeholder 12"/>
          <p:cNvSpPr>
            <a:spLocks noGrp="1"/>
          </p:cNvSpPr>
          <p:nvPr>
            <p:ph type="dt" sz="half" idx="10"/>
          </p:nvPr>
        </p:nvSpPr>
        <p:spPr>
          <a:xfrm>
            <a:off x="7369968" y="6356350"/>
            <a:ext cx="87444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endParaRPr lang="sl-SI"/>
          </a:p>
        </p:txBody>
      </p:sp>
      <p:sp>
        <p:nvSpPr>
          <p:cNvPr id="10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3491880" y="6356350"/>
            <a:ext cx="3816424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sl-SI" smtClean="0"/>
              <a:t>Predloga za PowerPoint</a:t>
            </a:r>
            <a:endParaRPr lang="sl-SI" dirty="0"/>
          </a:p>
        </p:txBody>
      </p:sp>
      <p:sp>
        <p:nvSpPr>
          <p:cNvPr id="11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316416" y="6356350"/>
            <a:ext cx="37038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25F97043-3544-48A0-B72B-A6686898812B}" type="slidenum">
              <a:rPr lang="sl-SI" smtClean="0"/>
              <a:pPr/>
              <a:t>‹#›</a:t>
            </a:fld>
            <a:endParaRPr lang="sl-SI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Texturizer trans="2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9" y="6300590"/>
            <a:ext cx="3419871" cy="54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02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Q&amp;A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-169168"/>
            <a:ext cx="9144000" cy="5944326"/>
          </a:xfrm>
          <a:prstGeom prst="rect">
            <a:avLst/>
          </a:prstGeom>
          <a:gradFill flip="none" rotWithShape="1">
            <a:gsLst>
              <a:gs pos="0">
                <a:srgbClr val="195594">
                  <a:shade val="30000"/>
                  <a:satMod val="115000"/>
                </a:srgbClr>
              </a:gs>
              <a:gs pos="50000">
                <a:srgbClr val="195594">
                  <a:shade val="67500"/>
                  <a:satMod val="115000"/>
                </a:srgbClr>
              </a:gs>
              <a:gs pos="100000">
                <a:srgbClr val="195594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28787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573016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082930"/>
            <a:ext cx="9144000" cy="775070"/>
          </a:xfrm>
          <a:prstGeom prst="rect">
            <a:avLst/>
          </a:prstGeom>
          <a:solidFill>
            <a:srgbClr val="EDEFEC"/>
          </a:solidFill>
          <a:ln w="3175">
            <a:solidFill>
              <a:srgbClr val="EDE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Rectangle 7"/>
          <p:cNvSpPr/>
          <p:nvPr userDrawn="1"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Texturizer trans="2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9" y="6300590"/>
            <a:ext cx="3419871" cy="540392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32996" y="3044246"/>
            <a:ext cx="3550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l-SI" sz="2800" b="0" dirty="0" smtClean="0">
                <a:solidFill>
                  <a:schemeClr val="bg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rPr>
              <a:t>Dodatne</a:t>
            </a:r>
            <a:r>
              <a:rPr lang="sl-SI" sz="2800" b="0" baseline="0" dirty="0" smtClean="0">
                <a:solidFill>
                  <a:schemeClr val="bg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rPr>
              <a:t> informacije:</a:t>
            </a:r>
            <a:endParaRPr lang="sl-SI" sz="2800" b="0" dirty="0">
              <a:solidFill>
                <a:schemeClr val="bg1"/>
              </a:solidFill>
              <a:latin typeface="Segoe UI Light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3968" y="6237312"/>
            <a:ext cx="4860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 smtClean="0">
                <a:solidFill>
                  <a:schemeClr val="bg1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Ul. škofa</a:t>
            </a:r>
            <a:r>
              <a:rPr lang="sl-SI" sz="1600" baseline="0" dirty="0" smtClean="0">
                <a:solidFill>
                  <a:schemeClr val="bg1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Maksimilijana Držečnika</a:t>
            </a:r>
            <a:r>
              <a:rPr lang="sl-SI" sz="1600" dirty="0" smtClean="0">
                <a:solidFill>
                  <a:schemeClr val="bg1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6, Maribor</a:t>
            </a:r>
          </a:p>
          <a:p>
            <a:r>
              <a:rPr lang="sl-SI" sz="1600" dirty="0" err="1" smtClean="0">
                <a:solidFill>
                  <a:schemeClr val="bg1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info</a:t>
            </a:r>
            <a:r>
              <a:rPr lang="sl-SI" sz="1600" dirty="0" smtClean="0">
                <a:solidFill>
                  <a:schemeClr val="bg1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@sola-</a:t>
            </a:r>
            <a:r>
              <a:rPr lang="sl-SI" sz="1600" dirty="0" err="1" smtClean="0">
                <a:solidFill>
                  <a:schemeClr val="bg1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prihodnosti.si</a:t>
            </a:r>
            <a:r>
              <a:rPr lang="sl-SI" sz="1600" baseline="0" dirty="0" smtClean="0">
                <a:solidFill>
                  <a:schemeClr val="bg1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• </a:t>
            </a:r>
            <a:r>
              <a:rPr lang="sl-SI" sz="1600" baseline="0" dirty="0" err="1" smtClean="0">
                <a:solidFill>
                  <a:schemeClr val="bg1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www.sola</a:t>
            </a:r>
            <a:r>
              <a:rPr lang="sl-SI" sz="1600" baseline="0" dirty="0" smtClean="0">
                <a:solidFill>
                  <a:schemeClr val="bg1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-</a:t>
            </a:r>
            <a:r>
              <a:rPr lang="sl-SI" sz="1600" baseline="0" dirty="0" err="1" smtClean="0">
                <a:solidFill>
                  <a:schemeClr val="bg1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prihodnosti.si</a:t>
            </a:r>
            <a:endParaRPr lang="sl-SI" sz="1600" dirty="0" smtClean="0">
              <a:solidFill>
                <a:schemeClr val="bg1">
                  <a:lumMod val="50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6087862" y="-928747"/>
            <a:ext cx="3056138" cy="77867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l-SI" sz="50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Segoe UI" pitchFamily="34" charset="0"/>
                <a:ea typeface="Segoe UI" pitchFamily="34" charset="0"/>
                <a:cs typeface="Segoe UI" pitchFamily="34" charset="0"/>
              </a:rPr>
              <a:t>?</a:t>
            </a:r>
            <a:endParaRPr lang="en-US" sz="50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/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900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-332166"/>
            <a:ext cx="9144000" cy="1763924"/>
          </a:xfrm>
          <a:prstGeom prst="rect">
            <a:avLst/>
          </a:prstGeom>
          <a:gradFill flip="none" rotWithShape="1">
            <a:gsLst>
              <a:gs pos="0">
                <a:srgbClr val="195594">
                  <a:shade val="30000"/>
                  <a:satMod val="115000"/>
                </a:srgbClr>
              </a:gs>
              <a:gs pos="50000">
                <a:srgbClr val="195594">
                  <a:shade val="67500"/>
                  <a:satMod val="115000"/>
                </a:srgbClr>
              </a:gs>
              <a:gs pos="100000">
                <a:srgbClr val="195594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>
                <a:solidFill>
                  <a:schemeClr val="bg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marL="252000" indent="-252000">
              <a:spcBef>
                <a:spcPts val="20"/>
              </a:spcBef>
              <a:buClr>
                <a:srgbClr val="E36C0A"/>
              </a:buClr>
              <a:buFont typeface="Wingdings" pitchFamily="2" charset="2"/>
              <a:buChar char="§"/>
              <a:defRPr sz="2800"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504000" indent="-252000">
              <a:spcBef>
                <a:spcPts val="2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756000" indent="-252000">
              <a:spcBef>
                <a:spcPts val="20"/>
              </a:spcBef>
              <a:buClr>
                <a:srgbClr val="292929"/>
              </a:buClr>
              <a:buFont typeface="Wingdings" pitchFamily="2" charset="2"/>
              <a:buChar char="§"/>
              <a:defRPr sz="2200"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008000" indent="-252000">
              <a:spcBef>
                <a:spcPts val="2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2000"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1260000" indent="-252000">
              <a:spcBef>
                <a:spcPts val="20"/>
              </a:spcBef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  <a:defRPr sz="1800"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marL="252000" indent="-252000">
              <a:spcBef>
                <a:spcPts val="20"/>
              </a:spcBef>
              <a:buClr>
                <a:srgbClr val="E36C0A"/>
              </a:buClr>
              <a:buFont typeface="Wingdings" pitchFamily="2" charset="2"/>
              <a:buChar char="§"/>
              <a:defRPr sz="2800"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504000" indent="-252000">
              <a:spcBef>
                <a:spcPts val="20"/>
              </a:spcBef>
              <a:buFont typeface="Wingdings" pitchFamily="2" charset="2"/>
              <a:buChar char="§"/>
              <a:defRPr sz="2400"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756000" indent="-252000">
              <a:spcBef>
                <a:spcPts val="20"/>
              </a:spcBef>
              <a:buClr>
                <a:srgbClr val="292929"/>
              </a:buClr>
              <a:buFont typeface="Wingdings" pitchFamily="2" charset="2"/>
              <a:buChar char="§"/>
              <a:defRPr sz="2200"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008000" indent="-252000">
              <a:spcBef>
                <a:spcPts val="20"/>
              </a:spcBef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  <a:defRPr sz="2000"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1260000" indent="-252000">
              <a:spcBef>
                <a:spcPts val="20"/>
              </a:spcBef>
              <a:buClr>
                <a:schemeClr val="bg1">
                  <a:lumMod val="50000"/>
                </a:schemeClr>
              </a:buClr>
              <a:buFont typeface="Wingdings" pitchFamily="2" charset="2"/>
              <a:buChar char="§"/>
              <a:defRPr sz="1800"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l-SI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082930"/>
            <a:ext cx="9144000" cy="775070"/>
          </a:xfrm>
          <a:prstGeom prst="rect">
            <a:avLst/>
          </a:prstGeom>
          <a:solidFill>
            <a:srgbClr val="EDEFEC"/>
          </a:solidFill>
          <a:ln w="3175">
            <a:solidFill>
              <a:srgbClr val="EDE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Rectangle 9"/>
          <p:cNvSpPr/>
          <p:nvPr userDrawn="1"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Date Placeholder 12"/>
          <p:cNvSpPr>
            <a:spLocks noGrp="1"/>
          </p:cNvSpPr>
          <p:nvPr>
            <p:ph type="dt" sz="half" idx="10"/>
          </p:nvPr>
        </p:nvSpPr>
        <p:spPr>
          <a:xfrm>
            <a:off x="7369968" y="6356350"/>
            <a:ext cx="87444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endParaRPr lang="sl-SI"/>
          </a:p>
        </p:txBody>
      </p:sp>
      <p:sp>
        <p:nvSpPr>
          <p:cNvPr id="12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3491880" y="6356350"/>
            <a:ext cx="3816424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sl-SI" smtClean="0"/>
              <a:t>Predloga za PowerPoint</a:t>
            </a:r>
            <a:endParaRPr lang="sl-SI" dirty="0"/>
          </a:p>
        </p:txBody>
      </p:sp>
      <p:sp>
        <p:nvSpPr>
          <p:cNvPr id="13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316416" y="6356350"/>
            <a:ext cx="37038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25F97043-3544-48A0-B72B-A6686898812B}" type="slidenum">
              <a:rPr lang="sl-SI" smtClean="0"/>
              <a:pPr/>
              <a:t>‹#›</a:t>
            </a:fld>
            <a:endParaRPr lang="sl-SI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9" y="6300590"/>
            <a:ext cx="3419871" cy="54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78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2177716"/>
            <a:ext cx="9144000" cy="4680284"/>
          </a:xfrm>
          <a:prstGeom prst="rect">
            <a:avLst/>
          </a:prstGeom>
          <a:solidFill>
            <a:srgbClr val="EDEFEC"/>
          </a:solidFill>
          <a:ln w="3175">
            <a:solidFill>
              <a:srgbClr val="EDE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Rectangle 11"/>
          <p:cNvSpPr/>
          <p:nvPr userDrawn="1"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9" y="6300590"/>
            <a:ext cx="3419871" cy="540392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-332166"/>
            <a:ext cx="9144000" cy="1763924"/>
          </a:xfrm>
          <a:prstGeom prst="rect">
            <a:avLst/>
          </a:prstGeom>
          <a:gradFill flip="none" rotWithShape="1">
            <a:gsLst>
              <a:gs pos="0">
                <a:srgbClr val="195594">
                  <a:shade val="30000"/>
                  <a:satMod val="115000"/>
                </a:srgbClr>
              </a:gs>
              <a:gs pos="50000">
                <a:srgbClr val="195594">
                  <a:shade val="67500"/>
                  <a:satMod val="115000"/>
                </a:srgbClr>
              </a:gs>
              <a:gs pos="100000">
                <a:srgbClr val="195594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14" name="Date Placeholder 12"/>
          <p:cNvSpPr>
            <a:spLocks noGrp="1"/>
          </p:cNvSpPr>
          <p:nvPr>
            <p:ph type="dt" sz="half" idx="10"/>
          </p:nvPr>
        </p:nvSpPr>
        <p:spPr>
          <a:xfrm>
            <a:off x="7369968" y="6356350"/>
            <a:ext cx="87444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endParaRPr lang="sl-SI" dirty="0"/>
          </a:p>
        </p:txBody>
      </p:sp>
      <p:sp>
        <p:nvSpPr>
          <p:cNvPr id="15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3491880" y="6356350"/>
            <a:ext cx="3816424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sl-SI" smtClean="0"/>
              <a:t>Predloga za PowerPoint</a:t>
            </a:r>
            <a:endParaRPr lang="sl-SI" dirty="0"/>
          </a:p>
        </p:txBody>
      </p:sp>
      <p:sp>
        <p:nvSpPr>
          <p:cNvPr id="16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316416" y="6356350"/>
            <a:ext cx="37038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25F97043-3544-48A0-B72B-A6686898812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1012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082930"/>
            <a:ext cx="9144000" cy="775070"/>
          </a:xfrm>
          <a:prstGeom prst="rect">
            <a:avLst/>
          </a:prstGeom>
          <a:solidFill>
            <a:srgbClr val="EDEFEC"/>
          </a:solidFill>
          <a:ln w="3175">
            <a:solidFill>
              <a:srgbClr val="EDE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Rectangle 12"/>
          <p:cNvSpPr/>
          <p:nvPr userDrawn="1"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Date Placeholder 12"/>
          <p:cNvSpPr>
            <a:spLocks noGrp="1"/>
          </p:cNvSpPr>
          <p:nvPr>
            <p:ph type="dt" sz="half" idx="10"/>
          </p:nvPr>
        </p:nvSpPr>
        <p:spPr>
          <a:xfrm>
            <a:off x="7369968" y="6356350"/>
            <a:ext cx="87444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endParaRPr lang="sl-SI"/>
          </a:p>
        </p:txBody>
      </p:sp>
      <p:sp>
        <p:nvSpPr>
          <p:cNvPr id="15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3491880" y="6356350"/>
            <a:ext cx="3816424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sl-SI" smtClean="0"/>
              <a:t>Predloga za PowerPoint</a:t>
            </a:r>
            <a:endParaRPr lang="sl-SI" dirty="0"/>
          </a:p>
        </p:txBody>
      </p:sp>
      <p:sp>
        <p:nvSpPr>
          <p:cNvPr id="16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316416" y="6356350"/>
            <a:ext cx="37038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25F97043-3544-48A0-B72B-A6686898812B}" type="slidenum">
              <a:rPr lang="sl-SI" smtClean="0"/>
              <a:pPr/>
              <a:t>‹#›</a:t>
            </a:fld>
            <a:endParaRPr lang="sl-SI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9" y="6300590"/>
            <a:ext cx="3419871" cy="540392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0" y="-332166"/>
            <a:ext cx="9144000" cy="1763924"/>
          </a:xfrm>
          <a:prstGeom prst="rect">
            <a:avLst/>
          </a:prstGeom>
          <a:gradFill flip="none" rotWithShape="1">
            <a:gsLst>
              <a:gs pos="0">
                <a:srgbClr val="195594">
                  <a:shade val="30000"/>
                  <a:satMod val="115000"/>
                </a:srgbClr>
              </a:gs>
              <a:gs pos="50000">
                <a:srgbClr val="195594">
                  <a:shade val="67500"/>
                  <a:satMod val="115000"/>
                </a:srgbClr>
              </a:gs>
              <a:gs pos="100000">
                <a:srgbClr val="195594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97874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082930"/>
            <a:ext cx="9144000" cy="775070"/>
          </a:xfrm>
          <a:prstGeom prst="rect">
            <a:avLst/>
          </a:prstGeom>
          <a:solidFill>
            <a:srgbClr val="EDEFEC"/>
          </a:solidFill>
          <a:ln w="3175">
            <a:solidFill>
              <a:srgbClr val="EDE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Rectangle 5"/>
          <p:cNvSpPr/>
          <p:nvPr userDrawn="1"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Date Placeholder 12"/>
          <p:cNvSpPr>
            <a:spLocks noGrp="1"/>
          </p:cNvSpPr>
          <p:nvPr>
            <p:ph type="dt" sz="half" idx="10"/>
          </p:nvPr>
        </p:nvSpPr>
        <p:spPr>
          <a:xfrm>
            <a:off x="7369968" y="6356350"/>
            <a:ext cx="87444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endParaRPr lang="sl-SI"/>
          </a:p>
        </p:txBody>
      </p:sp>
      <p:sp>
        <p:nvSpPr>
          <p:cNvPr id="8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3491880" y="6356350"/>
            <a:ext cx="3816424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sl-SI" smtClean="0"/>
              <a:t>Predloga za PowerPoint</a:t>
            </a:r>
            <a:endParaRPr lang="sl-SI" dirty="0"/>
          </a:p>
        </p:txBody>
      </p:sp>
      <p:sp>
        <p:nvSpPr>
          <p:cNvPr id="9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316416" y="6356350"/>
            <a:ext cx="37038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25F97043-3544-48A0-B72B-A6686898812B}" type="slidenum">
              <a:rPr lang="sl-SI" smtClean="0"/>
              <a:pPr/>
              <a:t>‹#›</a:t>
            </a:fld>
            <a:endParaRPr lang="sl-SI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9" y="6300590"/>
            <a:ext cx="3419871" cy="54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085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082930"/>
            <a:ext cx="9144000" cy="775070"/>
          </a:xfrm>
          <a:prstGeom prst="rect">
            <a:avLst/>
          </a:prstGeom>
          <a:solidFill>
            <a:srgbClr val="EDEFEC"/>
          </a:solidFill>
          <a:ln w="3175">
            <a:solidFill>
              <a:srgbClr val="EDE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Rectangle 8"/>
          <p:cNvSpPr/>
          <p:nvPr userDrawn="1"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Date Placeholder 12"/>
          <p:cNvSpPr>
            <a:spLocks noGrp="1"/>
          </p:cNvSpPr>
          <p:nvPr>
            <p:ph type="dt" sz="half" idx="10"/>
          </p:nvPr>
        </p:nvSpPr>
        <p:spPr>
          <a:xfrm>
            <a:off x="7369968" y="6356350"/>
            <a:ext cx="87444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endParaRPr lang="sl-SI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3491880" y="6356350"/>
            <a:ext cx="3816424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sl-SI" smtClean="0"/>
              <a:t>Predloga za PowerPoint</a:t>
            </a:r>
            <a:endParaRPr lang="sl-SI" dirty="0"/>
          </a:p>
        </p:txBody>
      </p:sp>
      <p:sp>
        <p:nvSpPr>
          <p:cNvPr id="12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316416" y="6356350"/>
            <a:ext cx="37038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25F97043-3544-48A0-B72B-A6686898812B}" type="slidenum">
              <a:rPr lang="sl-SI" smtClean="0"/>
              <a:pPr/>
              <a:t>‹#›</a:t>
            </a:fld>
            <a:endParaRPr lang="sl-SI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9" y="6300590"/>
            <a:ext cx="3419871" cy="5403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19926" cy="2795910"/>
          </a:xfrm>
        </p:spPr>
        <p:txBody>
          <a:bodyPr anchor="b">
            <a:noAutofit/>
          </a:bodyPr>
          <a:lstStyle>
            <a:lvl1pPr algn="l">
              <a:defRPr sz="3600" b="0">
                <a:solidFill>
                  <a:srgbClr val="19559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200400"/>
            <a:ext cx="3008313" cy="29257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4638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l-SI" smtClean="0"/>
              <a:t>Predloga za PowerPoint</a:t>
            </a: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97043-3544-48A0-B72B-A6686898812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64092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Segoe UI Light" pitchFamily="34" charset="0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spcBef>
          <a:spcPts val="20"/>
        </a:spcBef>
        <a:buClr>
          <a:srgbClr val="E36C0A"/>
        </a:buClr>
        <a:buFont typeface="Wingdings" pitchFamily="2" charset="2"/>
        <a:buChar char="§"/>
        <a:defRPr sz="32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1pPr>
      <a:lvl2pPr marL="504000" indent="-252000" algn="l" defTabSz="914400" rtl="0" eaLnBrk="1" latinLnBrk="0" hangingPunct="1">
        <a:spcBef>
          <a:spcPts val="20"/>
        </a:spcBef>
        <a:buClr>
          <a:srgbClr val="292929"/>
        </a:buClr>
        <a:buFont typeface="Wingdings" pitchFamily="2" charset="2"/>
        <a:buChar char="§"/>
        <a:defRPr sz="28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2pPr>
      <a:lvl3pPr marL="756000" indent="-252000" algn="l" defTabSz="914400" rtl="0" eaLnBrk="1" latinLnBrk="0" hangingPunct="1">
        <a:spcBef>
          <a:spcPts val="20"/>
        </a:spcBef>
        <a:buClr>
          <a:srgbClr val="195594"/>
        </a:buClr>
        <a:buFont typeface="Wingdings" pitchFamily="2" charset="2"/>
        <a:buChar char="§"/>
        <a:defRPr sz="24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3pPr>
      <a:lvl4pPr marL="1008000" indent="-252000" algn="l" defTabSz="914400" rtl="0" eaLnBrk="1" latinLnBrk="0" hangingPunct="1">
        <a:spcBef>
          <a:spcPts val="2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22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4pPr>
      <a:lvl5pPr marL="1260000" indent="-252000" algn="l" defTabSz="914400" rtl="0" eaLnBrk="1" latinLnBrk="0" hangingPunct="1">
        <a:spcBef>
          <a:spcPts val="20"/>
        </a:spcBef>
        <a:buClr>
          <a:schemeClr val="bg1">
            <a:lumMod val="65000"/>
          </a:schemeClr>
        </a:buClr>
        <a:buFont typeface="Wingdings" pitchFamily="2" charset="2"/>
        <a:buChar char="§"/>
        <a:defRPr sz="20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sz="4800" dirty="0"/>
              <a:t>„WDS brez S“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Marko Zaletel marko.zaletel</a:t>
            </a:r>
            <a:r>
              <a:rPr lang="sl-SI" i="1" dirty="0" smtClean="0"/>
              <a:t>@sola-</a:t>
            </a:r>
            <a:r>
              <a:rPr lang="sl-SI" i="1" dirty="0" err="1" smtClean="0"/>
              <a:t>prihodnosti.si</a:t>
            </a:r>
            <a:endParaRPr lang="sl-SI" i="1" dirty="0" smtClean="0"/>
          </a:p>
        </p:txBody>
      </p:sp>
    </p:spTree>
    <p:extLst>
      <p:ext uri="{BB962C8B-B14F-4D97-AF65-F5344CB8AC3E}">
        <p14:creationId xmlns:p14="http://schemas.microsoft.com/office/powerpoint/2010/main" val="2311862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Izdelava namestitvenega USB ključka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51520" y="1600200"/>
            <a:ext cx="8892480" cy="4997152"/>
          </a:xfrm>
        </p:spPr>
        <p:txBody>
          <a:bodyPr>
            <a:normAutofit/>
          </a:bodyPr>
          <a:lstStyle/>
          <a:p>
            <a:r>
              <a:rPr lang="sl-SI" dirty="0" smtClean="0"/>
              <a:t>Izdelava USB namestitvenega ključka z orodjem „Windows 7 USB DVD </a:t>
            </a:r>
            <a:r>
              <a:rPr lang="sl-SI" dirty="0" err="1" smtClean="0"/>
              <a:t>tool</a:t>
            </a:r>
            <a:r>
              <a:rPr lang="sl-SI" dirty="0" smtClean="0"/>
              <a:t>“</a:t>
            </a:r>
          </a:p>
          <a:p>
            <a:endParaRPr lang="sl-SI" dirty="0"/>
          </a:p>
          <a:p>
            <a:r>
              <a:rPr lang="sl-SI" dirty="0" smtClean="0"/>
              <a:t>Potrebujemo USB ključ velikosti najmanj 4 GB</a:t>
            </a:r>
          </a:p>
          <a:p>
            <a:r>
              <a:rPr lang="sl-SI" dirty="0" smtClean="0"/>
              <a:t>ISO sliko Windows 7</a:t>
            </a:r>
          </a:p>
          <a:p>
            <a:endParaRPr lang="sl-SI" dirty="0"/>
          </a:p>
          <a:p>
            <a:pPr marL="0" indent="0">
              <a:buNone/>
            </a:pPr>
            <a:r>
              <a:rPr lang="sl-SI" dirty="0"/>
              <a:t>http://www.microsoftstore.com/store/msstore/html/pbPage.Help_Win7_usbdvd_dwnTool</a:t>
            </a:r>
            <a:endParaRPr lang="sl-SI" dirty="0" smtClean="0"/>
          </a:p>
          <a:p>
            <a:endParaRPr lang="sl-SI" dirty="0"/>
          </a:p>
          <a:p>
            <a:pPr marL="0" indent="0">
              <a:buNone/>
            </a:pP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628287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Izdelava namestitvenega USB ključka</a:t>
            </a:r>
            <a:endParaRPr lang="sl-SI" dirty="0"/>
          </a:p>
        </p:txBody>
      </p:sp>
      <p:sp>
        <p:nvSpPr>
          <p:cNvPr id="5" name="Ograda besedila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DEMO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34373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l-SI" dirty="0"/>
              <a:t>Priprava referenčnega računalnika </a:t>
            </a:r>
            <a:r>
              <a:rPr lang="sl-SI" dirty="0" smtClean="0"/>
              <a:t> - koraki</a:t>
            </a: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1520" y="1628800"/>
            <a:ext cx="8712968" cy="4968552"/>
          </a:xfrm>
        </p:spPr>
        <p:txBody>
          <a:bodyPr>
            <a:normAutofit/>
          </a:bodyPr>
          <a:lstStyle/>
          <a:p>
            <a:pPr lvl="0"/>
            <a:r>
              <a:rPr lang="sl-SI" dirty="0"/>
              <a:t>Posodobitev </a:t>
            </a:r>
            <a:r>
              <a:rPr lang="sl-SI" dirty="0" smtClean="0"/>
              <a:t>sistema</a:t>
            </a:r>
            <a:endParaRPr lang="sl-SI" dirty="0"/>
          </a:p>
          <a:p>
            <a:pPr lvl="0"/>
            <a:r>
              <a:rPr lang="sl-SI" dirty="0"/>
              <a:t>Namestitev programske </a:t>
            </a:r>
            <a:r>
              <a:rPr lang="sl-SI" dirty="0" smtClean="0"/>
              <a:t>opreme</a:t>
            </a:r>
          </a:p>
          <a:p>
            <a:pPr lvl="0"/>
            <a:r>
              <a:rPr lang="sl-SI" dirty="0" smtClean="0"/>
              <a:t>Konfiguracija </a:t>
            </a:r>
            <a:r>
              <a:rPr lang="sl-SI" dirty="0"/>
              <a:t>sistema</a:t>
            </a:r>
          </a:p>
          <a:p>
            <a:pPr lvl="0"/>
            <a:r>
              <a:rPr lang="sl-SI" dirty="0" err="1" smtClean="0"/>
              <a:t>Sysprep</a:t>
            </a:r>
            <a:endParaRPr lang="sl-SI" dirty="0"/>
          </a:p>
          <a:p>
            <a:pPr lvl="1"/>
            <a:r>
              <a:rPr lang="sl-SI" dirty="0" smtClean="0"/>
              <a:t>cmd</a:t>
            </a:r>
            <a:endParaRPr lang="sl-SI" dirty="0"/>
          </a:p>
          <a:p>
            <a:pPr lvl="1"/>
            <a:r>
              <a:rPr lang="sl-SI" dirty="0"/>
              <a:t>C:\</a:t>
            </a:r>
            <a:r>
              <a:rPr lang="sl-SI" dirty="0" smtClean="0"/>
              <a:t>windows\system32\sysprep\sysprep.exe /</a:t>
            </a:r>
            <a:r>
              <a:rPr lang="sl-SI" dirty="0" err="1" smtClean="0"/>
              <a:t>oobe</a:t>
            </a:r>
            <a:r>
              <a:rPr lang="sl-SI" dirty="0" smtClean="0"/>
              <a:t> /</a:t>
            </a:r>
            <a:r>
              <a:rPr lang="sl-SI" dirty="0" err="1" smtClean="0"/>
              <a:t>generalize</a:t>
            </a:r>
            <a:r>
              <a:rPr lang="sl-SI" dirty="0" smtClean="0"/>
              <a:t> /</a:t>
            </a:r>
            <a:r>
              <a:rPr lang="sl-SI" dirty="0" err="1" smtClean="0"/>
              <a:t>shutdown</a:t>
            </a:r>
            <a:endParaRPr lang="sl-SI" dirty="0"/>
          </a:p>
          <a:p>
            <a:pPr lvl="1"/>
            <a:r>
              <a:rPr lang="sl-SI" b="1" dirty="0" smtClean="0"/>
              <a:t>Sysprep na eni sliki možen samo trikrat!</a:t>
            </a:r>
            <a:endParaRPr lang="sl-SI" b="1" dirty="0"/>
          </a:p>
          <a:p>
            <a:pPr lvl="0"/>
            <a:r>
              <a:rPr lang="sl-SI" dirty="0"/>
              <a:t>Shutdown!</a:t>
            </a:r>
          </a:p>
        </p:txBody>
      </p:sp>
    </p:spTree>
    <p:extLst>
      <p:ext uri="{BB962C8B-B14F-4D97-AF65-F5344CB8AC3E}">
        <p14:creationId xmlns:p14="http://schemas.microsoft.com/office/powerpoint/2010/main" val="3407416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Priprava referenčnega računalnika</a:t>
            </a:r>
            <a:endParaRPr lang="sl-S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DEMO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03475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Priprava lastnega </a:t>
            </a:r>
            <a:r>
              <a:rPr lang="sl-SI" dirty="0" err="1" smtClean="0"/>
              <a:t>WinPE</a:t>
            </a:r>
            <a:r>
              <a:rPr lang="sl-SI" dirty="0" smtClean="0"/>
              <a:t> medija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400" b="1" dirty="0" smtClean="0"/>
              <a:t>Za zajem slike sistema potrebujete orodje </a:t>
            </a:r>
            <a:r>
              <a:rPr lang="sl-SI" sz="2400" b="1" dirty="0" err="1" smtClean="0"/>
              <a:t>imagex</a:t>
            </a:r>
            <a:r>
              <a:rPr lang="sl-SI" sz="2400" b="1" dirty="0" smtClean="0"/>
              <a:t>, ki pa NI dodan v originalni namestitveni medij!</a:t>
            </a:r>
          </a:p>
          <a:p>
            <a:pPr marL="0" indent="0">
              <a:buNone/>
            </a:pPr>
            <a:endParaRPr lang="sl-SI" sz="2400" b="1" dirty="0"/>
          </a:p>
          <a:p>
            <a:pPr marL="0" indent="0">
              <a:buNone/>
            </a:pPr>
            <a:r>
              <a:rPr lang="sl-SI" sz="2400" dirty="0" smtClean="0"/>
              <a:t>Kako ga dodamo?</a:t>
            </a:r>
          </a:p>
          <a:p>
            <a:r>
              <a:rPr lang="sl-SI" sz="2000" dirty="0" err="1" smtClean="0"/>
              <a:t>copype.cmd</a:t>
            </a:r>
            <a:r>
              <a:rPr lang="sl-SI" sz="2000" dirty="0" smtClean="0"/>
              <a:t> </a:t>
            </a:r>
            <a:r>
              <a:rPr lang="sl-SI" sz="2000" dirty="0"/>
              <a:t>x86 c:\</a:t>
            </a:r>
            <a:r>
              <a:rPr lang="sl-SI" sz="2000" dirty="0" smtClean="0"/>
              <a:t>winpe_x86</a:t>
            </a:r>
          </a:p>
          <a:p>
            <a:r>
              <a:rPr lang="en-US" sz="2000" dirty="0" err="1"/>
              <a:t>imagex</a:t>
            </a:r>
            <a:r>
              <a:rPr lang="en-US" sz="2000" dirty="0"/>
              <a:t> /</a:t>
            </a:r>
            <a:r>
              <a:rPr lang="en-US" sz="2000" dirty="0" err="1"/>
              <a:t>mountrw</a:t>
            </a:r>
            <a:r>
              <a:rPr lang="en-US" sz="2000" dirty="0"/>
              <a:t> c:\</a:t>
            </a:r>
            <a:r>
              <a:rPr lang="en-US" sz="2000" dirty="0" smtClean="0"/>
              <a:t>winpe</a:t>
            </a:r>
            <a:r>
              <a:rPr lang="sl-SI" sz="2000" dirty="0" smtClean="0"/>
              <a:t>_x86</a:t>
            </a:r>
            <a:r>
              <a:rPr lang="en-US" sz="2000" dirty="0" smtClean="0"/>
              <a:t>\</a:t>
            </a:r>
            <a:r>
              <a:rPr lang="en-US" sz="2000" dirty="0" err="1" smtClean="0"/>
              <a:t>winpe.wim</a:t>
            </a:r>
            <a:r>
              <a:rPr lang="en-US" sz="2000" dirty="0" smtClean="0"/>
              <a:t> </a:t>
            </a:r>
            <a:r>
              <a:rPr lang="en-US" sz="2000" dirty="0"/>
              <a:t>1 c:\</a:t>
            </a:r>
            <a:r>
              <a:rPr lang="en-US" sz="2000" dirty="0" smtClean="0"/>
              <a:t>winpe</a:t>
            </a:r>
            <a:r>
              <a:rPr lang="sl-SI" sz="2000" dirty="0" smtClean="0"/>
              <a:t>_x86</a:t>
            </a:r>
            <a:r>
              <a:rPr lang="en-US" sz="2000" dirty="0" smtClean="0"/>
              <a:t>\mount </a:t>
            </a:r>
            <a:endParaRPr lang="sl-SI" sz="2000" dirty="0" smtClean="0"/>
          </a:p>
          <a:p>
            <a:r>
              <a:rPr lang="en-US" sz="2000" dirty="0" smtClean="0"/>
              <a:t>copy "c:\program files\Windows AIK\Tools\x86\imagex.exe„</a:t>
            </a:r>
            <a:r>
              <a:rPr lang="sl-SI" sz="2000" dirty="0" smtClean="0"/>
              <a:t> </a:t>
            </a:r>
            <a:r>
              <a:rPr lang="en-US" sz="2000" dirty="0" smtClean="0"/>
              <a:t>c</a:t>
            </a:r>
            <a:r>
              <a:rPr lang="en-US" sz="2000" dirty="0"/>
              <a:t>:\</a:t>
            </a:r>
            <a:r>
              <a:rPr lang="en-US" sz="2000" dirty="0" smtClean="0"/>
              <a:t>winpe</a:t>
            </a:r>
            <a:r>
              <a:rPr lang="sl-SI" sz="2000" dirty="0" smtClean="0"/>
              <a:t>_x86</a:t>
            </a:r>
            <a:r>
              <a:rPr lang="en-US" sz="2000" dirty="0" smtClean="0"/>
              <a:t>\mount\windows\system32</a:t>
            </a:r>
            <a:endParaRPr lang="sl-SI" sz="2000" dirty="0" smtClean="0"/>
          </a:p>
          <a:p>
            <a:r>
              <a:rPr lang="en-US" sz="2000" dirty="0"/>
              <a:t>imagex.exe /</a:t>
            </a:r>
            <a:r>
              <a:rPr lang="en-US" sz="2000" dirty="0" err="1"/>
              <a:t>unmount</a:t>
            </a:r>
            <a:r>
              <a:rPr lang="en-US" sz="2000" dirty="0"/>
              <a:t> /commit c:\</a:t>
            </a:r>
            <a:r>
              <a:rPr lang="en-US" sz="2000" dirty="0" smtClean="0"/>
              <a:t>winpe</a:t>
            </a:r>
            <a:r>
              <a:rPr lang="sl-SI" sz="2000" dirty="0" smtClean="0"/>
              <a:t>_x86</a:t>
            </a:r>
            <a:r>
              <a:rPr lang="en-US" sz="2000" dirty="0" smtClean="0"/>
              <a:t>\mount</a:t>
            </a:r>
            <a:endParaRPr lang="sl-SI" sz="2000" dirty="0" smtClean="0"/>
          </a:p>
          <a:p>
            <a:r>
              <a:rPr lang="sl-SI" sz="2000" dirty="0" err="1"/>
              <a:t>copy</a:t>
            </a:r>
            <a:r>
              <a:rPr lang="sl-SI" sz="2000" dirty="0"/>
              <a:t> c:\</a:t>
            </a:r>
            <a:r>
              <a:rPr lang="sl-SI" sz="2000" dirty="0" smtClean="0"/>
              <a:t>winpe_x86\winpe.wim </a:t>
            </a:r>
            <a:r>
              <a:rPr lang="sl-SI" sz="2000" dirty="0"/>
              <a:t>c:\</a:t>
            </a:r>
            <a:r>
              <a:rPr lang="sl-SI" sz="2000" dirty="0" smtClean="0"/>
              <a:t>winpe_x86\iso\sources\boot.wim </a:t>
            </a:r>
            <a:r>
              <a:rPr lang="sl-SI" sz="2000" dirty="0"/>
              <a:t>/y </a:t>
            </a:r>
            <a:endParaRPr lang="sl-SI" sz="2000" dirty="0" smtClean="0"/>
          </a:p>
          <a:p>
            <a:r>
              <a:rPr lang="sl-SI" sz="2000" dirty="0" err="1" smtClean="0"/>
              <a:t>oscdimg</a:t>
            </a:r>
            <a:r>
              <a:rPr lang="sl-SI" sz="2000" dirty="0" smtClean="0"/>
              <a:t> -n -</a:t>
            </a:r>
            <a:r>
              <a:rPr lang="sl-SI" sz="2000" dirty="0" err="1" smtClean="0"/>
              <a:t>bc</a:t>
            </a:r>
            <a:r>
              <a:rPr lang="sl-SI" sz="2000" dirty="0" smtClean="0"/>
              <a:t>:\</a:t>
            </a:r>
            <a:r>
              <a:rPr lang="sl-SI" sz="2000" dirty="0" err="1" smtClean="0"/>
              <a:t>winpe</a:t>
            </a:r>
            <a:r>
              <a:rPr lang="sl-SI" sz="2000" dirty="0" smtClean="0"/>
              <a:t>_</a:t>
            </a:r>
            <a:r>
              <a:rPr lang="sl-SI" sz="2000" dirty="0" err="1" smtClean="0"/>
              <a:t>x86\etfsboot.com</a:t>
            </a:r>
            <a:r>
              <a:rPr lang="sl-SI" sz="2000" dirty="0" smtClean="0"/>
              <a:t> c:\winpe_x86\ISO c</a:t>
            </a:r>
            <a:r>
              <a:rPr lang="sl-SI" sz="2000" dirty="0"/>
              <a:t>:\</a:t>
            </a:r>
            <a:r>
              <a:rPr lang="sl-SI" sz="2000" dirty="0" smtClean="0"/>
              <a:t>winpe_x86\winpe_x86.iso</a:t>
            </a:r>
          </a:p>
          <a:p>
            <a:endParaRPr lang="sl-SI" sz="2000" dirty="0"/>
          </a:p>
          <a:p>
            <a:pPr marL="0" indent="0">
              <a:buNone/>
            </a:pPr>
            <a:r>
              <a:rPr lang="sl-SI" sz="2200" b="1" dirty="0" smtClean="0"/>
              <a:t>Mogoče pa ga v Windows 8 namestitveni medij dodajo… </a:t>
            </a:r>
            <a:r>
              <a:rPr lang="sl-SI" sz="2200" b="1" dirty="0" smtClean="0">
                <a:sym typeface="Wingdings" pitchFamily="2" charset="2"/>
              </a:rPr>
              <a:t></a:t>
            </a:r>
            <a:endParaRPr lang="sl-SI" sz="2000" b="1" dirty="0"/>
          </a:p>
        </p:txBody>
      </p:sp>
    </p:spTree>
    <p:extLst>
      <p:ext uri="{BB962C8B-B14F-4D97-AF65-F5344CB8AC3E}">
        <p14:creationId xmlns:p14="http://schemas.microsoft.com/office/powerpoint/2010/main" val="4681942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Zajem slike referenčnega računalnika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Zagon računalnika iz prirejenega namestitvenega medija, ki vsebuje orodje </a:t>
            </a:r>
            <a:r>
              <a:rPr lang="sl-SI" dirty="0" err="1" smtClean="0"/>
              <a:t>imagex.exe</a:t>
            </a:r>
            <a:endParaRPr lang="sl-SI" dirty="0"/>
          </a:p>
          <a:p>
            <a:r>
              <a:rPr lang="en-US" dirty="0" err="1"/>
              <a:t>imagex</a:t>
            </a:r>
            <a:r>
              <a:rPr lang="en-US" dirty="0"/>
              <a:t> /capture </a:t>
            </a:r>
            <a:r>
              <a:rPr lang="sl-SI" dirty="0" smtClean="0"/>
              <a:t>d</a:t>
            </a:r>
            <a:r>
              <a:rPr lang="en-US" dirty="0" smtClean="0"/>
              <a:t>:\ </a:t>
            </a:r>
            <a:r>
              <a:rPr lang="sl-SI" dirty="0"/>
              <a:t>d</a:t>
            </a:r>
            <a:r>
              <a:rPr lang="en-US" dirty="0" smtClean="0"/>
              <a:t>:\</a:t>
            </a:r>
            <a:r>
              <a:rPr lang="sl-SI" dirty="0" err="1"/>
              <a:t>windows</a:t>
            </a:r>
            <a:r>
              <a:rPr lang="sl-SI" dirty="0"/>
              <a:t>-7</a:t>
            </a:r>
            <a:r>
              <a:rPr lang="en-US" dirty="0"/>
              <a:t>.</a:t>
            </a:r>
            <a:r>
              <a:rPr lang="en-US" dirty="0" err="1"/>
              <a:t>wim</a:t>
            </a:r>
            <a:r>
              <a:rPr lang="en-US" dirty="0"/>
              <a:t> „</a:t>
            </a:r>
            <a:r>
              <a:rPr lang="sl-SI" dirty="0"/>
              <a:t>Windows 7</a:t>
            </a:r>
            <a:r>
              <a:rPr lang="en-US" dirty="0"/>
              <a:t>"</a:t>
            </a:r>
          </a:p>
          <a:p>
            <a:r>
              <a:rPr lang="sl-SI" dirty="0" smtClean="0"/>
              <a:t>(</a:t>
            </a:r>
            <a:r>
              <a:rPr lang="sl-SI" dirty="0" err="1" smtClean="0"/>
              <a:t>net</a:t>
            </a:r>
            <a:r>
              <a:rPr lang="sl-SI" dirty="0" smtClean="0"/>
              <a:t> </a:t>
            </a:r>
            <a:r>
              <a:rPr lang="sl-SI" dirty="0" err="1"/>
              <a:t>use</a:t>
            </a:r>
            <a:r>
              <a:rPr lang="sl-SI" dirty="0"/>
              <a:t> n: </a:t>
            </a:r>
            <a:r>
              <a:rPr lang="sl-SI" dirty="0" smtClean="0"/>
              <a:t>\\[streznik]\Share)</a:t>
            </a:r>
            <a:endParaRPr lang="sl-SI" dirty="0"/>
          </a:p>
          <a:p>
            <a:r>
              <a:rPr lang="sl-SI" dirty="0" smtClean="0"/>
              <a:t>(</a:t>
            </a:r>
            <a:r>
              <a:rPr lang="sl-SI" dirty="0" err="1" smtClean="0"/>
              <a:t>md</a:t>
            </a:r>
            <a:r>
              <a:rPr lang="sl-SI" dirty="0" smtClean="0"/>
              <a:t> </a:t>
            </a:r>
            <a:r>
              <a:rPr lang="sl-SI" dirty="0"/>
              <a:t>N:\Images</a:t>
            </a:r>
            <a:r>
              <a:rPr lang="sl-SI" dirty="0" smtClean="0"/>
              <a:t>\)</a:t>
            </a:r>
            <a:endParaRPr lang="sl-SI" dirty="0"/>
          </a:p>
          <a:p>
            <a:r>
              <a:rPr lang="sl-SI" dirty="0" smtClean="0"/>
              <a:t>(</a:t>
            </a:r>
            <a:r>
              <a:rPr lang="sl-SI" dirty="0" err="1" smtClean="0"/>
              <a:t>copy</a:t>
            </a:r>
            <a:r>
              <a:rPr lang="sl-SI" dirty="0" smtClean="0"/>
              <a:t> </a:t>
            </a:r>
            <a:r>
              <a:rPr lang="sl-SI" dirty="0"/>
              <a:t>C:\windows-7.wim N:\Images</a:t>
            </a:r>
            <a:r>
              <a:rPr lang="sl-SI" dirty="0" smtClean="0"/>
              <a:t>\)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576414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Zajem slike referenčnega računalnika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DEMO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07857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l-SI" dirty="0"/>
              <a:t>Zamenjava </a:t>
            </a:r>
            <a:r>
              <a:rPr lang="sl-SI" dirty="0" err="1"/>
              <a:t>install.wim</a:t>
            </a:r>
            <a:r>
              <a:rPr lang="sl-SI" dirty="0"/>
              <a:t> datoteke na USB ključku</a:t>
            </a:r>
          </a:p>
        </p:txBody>
      </p:sp>
      <p:sp>
        <p:nvSpPr>
          <p:cNvPr id="5" name="Ograda vsebine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/>
              <a:t>Povozimo \</a:t>
            </a:r>
            <a:r>
              <a:rPr lang="sl-SI" dirty="0" err="1"/>
              <a:t>sources\install.wim</a:t>
            </a:r>
            <a:r>
              <a:rPr lang="sl-SI" dirty="0"/>
              <a:t> na USB ključku z našo lastno .</a:t>
            </a:r>
            <a:r>
              <a:rPr lang="sl-SI" dirty="0" err="1"/>
              <a:t>wim</a:t>
            </a:r>
            <a:r>
              <a:rPr lang="sl-SI" dirty="0"/>
              <a:t> sliko sistema</a:t>
            </a:r>
          </a:p>
          <a:p>
            <a:endParaRPr lang="sl-SI" dirty="0"/>
          </a:p>
          <a:p>
            <a:r>
              <a:rPr lang="sl-SI" dirty="0"/>
              <a:t>Opcijsko na USB ključek skopiramo tudi „</a:t>
            </a:r>
            <a:r>
              <a:rPr lang="sl-SI" dirty="0" err="1"/>
              <a:t>answer</a:t>
            </a:r>
            <a:r>
              <a:rPr lang="sl-SI" dirty="0"/>
              <a:t>“ datoteke za „</a:t>
            </a:r>
            <a:r>
              <a:rPr lang="sl-SI" dirty="0" err="1"/>
              <a:t>Unattended</a:t>
            </a:r>
            <a:r>
              <a:rPr lang="sl-SI" dirty="0"/>
              <a:t> </a:t>
            </a:r>
            <a:r>
              <a:rPr lang="sl-SI" dirty="0" err="1"/>
              <a:t>install</a:t>
            </a:r>
            <a:r>
              <a:rPr lang="sl-SI" dirty="0"/>
              <a:t>“</a:t>
            </a:r>
          </a:p>
          <a:p>
            <a:endParaRPr lang="sl-SI" dirty="0"/>
          </a:p>
          <a:p>
            <a:r>
              <a:rPr lang="sl-SI" dirty="0"/>
              <a:t>Naprej standardni postopek namestitve</a:t>
            </a:r>
          </a:p>
          <a:p>
            <a:endParaRPr lang="sl-SI" dirty="0"/>
          </a:p>
          <a:p>
            <a:pPr marL="0" indent="0">
              <a:buNone/>
            </a:pPr>
            <a:r>
              <a:rPr lang="sl-SI" sz="2400" dirty="0"/>
              <a:t>http://technet.microsoft.com/en-us/library/cc749415(WS.10).aspx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982027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Zamenjava </a:t>
            </a:r>
            <a:r>
              <a:rPr lang="sl-SI" dirty="0" err="1" smtClean="0"/>
              <a:t>install.wim</a:t>
            </a:r>
            <a:r>
              <a:rPr lang="sl-SI" dirty="0" smtClean="0"/>
              <a:t> datoteke na USB ključku</a:t>
            </a:r>
            <a:endParaRPr lang="sl-SI" dirty="0"/>
          </a:p>
        </p:txBody>
      </p:sp>
      <p:sp>
        <p:nvSpPr>
          <p:cNvPr id="5" name="Ograda besedila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DEMO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049754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Zagon namestitve iz namestitvenega USB ključka</a:t>
            </a:r>
            <a:endParaRPr lang="sl-SI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DEMO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6205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722313" y="4005064"/>
            <a:ext cx="7772400" cy="1362075"/>
          </a:xfrm>
        </p:spPr>
        <p:txBody>
          <a:bodyPr>
            <a:normAutofit fontScale="90000"/>
          </a:bodyPr>
          <a:lstStyle/>
          <a:p>
            <a:r>
              <a:rPr lang="sl-SI" dirty="0"/>
              <a:t>Kako poenostaviti namestitev računalnika tako, da imamo s tem, za nekatere vsakdanjim opravilom, najmanj dela?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745188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„</a:t>
            </a:r>
            <a:r>
              <a:rPr lang="sl-SI" dirty="0" err="1" smtClean="0"/>
              <a:t>Boot</a:t>
            </a:r>
            <a:r>
              <a:rPr lang="sl-SI" dirty="0" smtClean="0"/>
              <a:t> </a:t>
            </a:r>
            <a:r>
              <a:rPr lang="sl-SI" dirty="0" err="1" smtClean="0"/>
              <a:t>from</a:t>
            </a:r>
            <a:r>
              <a:rPr lang="sl-SI" dirty="0" smtClean="0"/>
              <a:t> VHD“</a:t>
            </a:r>
            <a:endParaRPr lang="sl-S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90812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Boot from VHD</a:t>
            </a: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13176"/>
          </a:xfrm>
        </p:spPr>
        <p:txBody>
          <a:bodyPr>
            <a:normAutofit fontScale="70000" lnSpcReduction="20000"/>
          </a:bodyPr>
          <a:lstStyle/>
          <a:p>
            <a:r>
              <a:rPr lang="sl-SI" dirty="0"/>
              <a:t>Zagon računalnika iz VHD slike OS na disku</a:t>
            </a:r>
          </a:p>
          <a:p>
            <a:r>
              <a:rPr lang="sl-SI" dirty="0"/>
              <a:t>Idealno za </a:t>
            </a:r>
            <a:r>
              <a:rPr lang="sl-SI" dirty="0" smtClean="0"/>
              <a:t>delavnice</a:t>
            </a:r>
          </a:p>
          <a:p>
            <a:r>
              <a:rPr lang="sl-SI" dirty="0" smtClean="0"/>
              <a:t>Kot „</a:t>
            </a:r>
            <a:r>
              <a:rPr lang="sl-SI" dirty="0" err="1" smtClean="0"/>
              <a:t>guest</a:t>
            </a:r>
            <a:r>
              <a:rPr lang="sl-SI" dirty="0" smtClean="0"/>
              <a:t>“ in „</a:t>
            </a:r>
            <a:r>
              <a:rPr lang="sl-SI" dirty="0" err="1" smtClean="0"/>
              <a:t>host</a:t>
            </a:r>
            <a:r>
              <a:rPr lang="sl-SI" dirty="0" smtClean="0"/>
              <a:t>“ sistem podprta Windows 7 in Windows Server 2008 R2</a:t>
            </a:r>
          </a:p>
          <a:p>
            <a:r>
              <a:rPr lang="sl-SI" dirty="0" smtClean="0"/>
              <a:t>VHD sliko OS pripravimo s pomočjo </a:t>
            </a:r>
            <a:r>
              <a:rPr lang="sl-SI" dirty="0" err="1" smtClean="0"/>
              <a:t>Virtual</a:t>
            </a:r>
            <a:r>
              <a:rPr lang="sl-SI" dirty="0" smtClean="0"/>
              <a:t> PC, </a:t>
            </a:r>
            <a:r>
              <a:rPr lang="sl-SI" dirty="0" err="1" smtClean="0"/>
              <a:t>Hyper</a:t>
            </a:r>
            <a:r>
              <a:rPr lang="sl-SI" dirty="0" smtClean="0"/>
              <a:t>-V ali „</a:t>
            </a:r>
            <a:r>
              <a:rPr lang="sl-SI" dirty="0" err="1"/>
              <a:t>o</a:t>
            </a:r>
            <a:r>
              <a:rPr lang="sl-SI" dirty="0" err="1" smtClean="0"/>
              <a:t>ffline</a:t>
            </a:r>
            <a:r>
              <a:rPr lang="sl-SI" dirty="0" smtClean="0"/>
              <a:t>“ namestitve OS s pomočjo orodja </a:t>
            </a:r>
            <a:r>
              <a:rPr lang="sl-SI" dirty="0" err="1" smtClean="0"/>
              <a:t>imagex</a:t>
            </a:r>
            <a:endParaRPr lang="sl-SI" dirty="0" smtClean="0"/>
          </a:p>
          <a:p>
            <a:r>
              <a:rPr lang="sl-SI" dirty="0" smtClean="0"/>
              <a:t>Fiksna velikost VHD diska</a:t>
            </a:r>
          </a:p>
          <a:p>
            <a:r>
              <a:rPr lang="sl-SI" dirty="0" smtClean="0"/>
              <a:t>„</a:t>
            </a:r>
            <a:r>
              <a:rPr lang="sl-SI" dirty="0" err="1" smtClean="0"/>
              <a:t>sysprep</a:t>
            </a:r>
            <a:r>
              <a:rPr lang="sl-SI" dirty="0" smtClean="0"/>
              <a:t>“ pred distribucijo</a:t>
            </a: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err="1" smtClean="0"/>
              <a:t>bcdedit</a:t>
            </a:r>
            <a:endParaRPr lang="sl-SI" dirty="0"/>
          </a:p>
          <a:p>
            <a:pPr marL="0" indent="0">
              <a:buNone/>
            </a:pPr>
            <a:r>
              <a:rPr lang="sl-SI" dirty="0"/>
              <a:t>bcdedit /copy {current} /d ″</a:t>
            </a:r>
            <a:r>
              <a:rPr lang="sl-SI" dirty="0" smtClean="0"/>
              <a:t>[</a:t>
            </a:r>
            <a:r>
              <a:rPr lang="sl-SI" dirty="0"/>
              <a:t>opis</a:t>
            </a:r>
            <a:r>
              <a:rPr lang="sl-SI" dirty="0" smtClean="0"/>
              <a:t>]″</a:t>
            </a:r>
            <a:endParaRPr lang="sl-SI" dirty="0"/>
          </a:p>
          <a:p>
            <a:pPr marL="0" indent="0">
              <a:buNone/>
            </a:pPr>
            <a:r>
              <a:rPr lang="sl-SI" dirty="0"/>
              <a:t>bcdedit /set {id} device </a:t>
            </a:r>
            <a:r>
              <a:rPr lang="sl-SI" dirty="0" err="1"/>
              <a:t>vhd</a:t>
            </a:r>
            <a:r>
              <a:rPr lang="sl-SI" dirty="0" smtClean="0"/>
              <a:t>=[pot do datoteke [C:]\</a:t>
            </a:r>
            <a:r>
              <a:rPr lang="sl-SI" dirty="0" err="1" smtClean="0"/>
              <a:t>VHDs\win7.vhd</a:t>
            </a:r>
            <a:r>
              <a:rPr lang="sl-SI" dirty="0" smtClean="0"/>
              <a:t>]</a:t>
            </a:r>
          </a:p>
          <a:p>
            <a:pPr marL="0" indent="0">
              <a:buNone/>
            </a:pPr>
            <a:r>
              <a:rPr lang="sl-SI" dirty="0" err="1" smtClean="0"/>
              <a:t>bcdedit</a:t>
            </a:r>
            <a:r>
              <a:rPr lang="sl-SI" dirty="0" smtClean="0"/>
              <a:t> </a:t>
            </a:r>
            <a:r>
              <a:rPr lang="sl-SI" dirty="0"/>
              <a:t>/set {id} </a:t>
            </a:r>
            <a:r>
              <a:rPr lang="sl-SI" dirty="0" err="1"/>
              <a:t>osdevice</a:t>
            </a:r>
            <a:r>
              <a:rPr lang="sl-SI" dirty="0"/>
              <a:t> </a:t>
            </a:r>
            <a:r>
              <a:rPr lang="sl-SI" dirty="0" err="1" smtClean="0"/>
              <a:t>vhd</a:t>
            </a:r>
            <a:r>
              <a:rPr lang="sl-SI" dirty="0"/>
              <a:t>=[pot do datoteke [C:]\</a:t>
            </a:r>
            <a:r>
              <a:rPr lang="sl-SI" dirty="0" err="1"/>
              <a:t>VHDs\win7.vhd</a:t>
            </a:r>
            <a:r>
              <a:rPr lang="sl-SI" dirty="0" smtClean="0"/>
              <a:t>]</a:t>
            </a:r>
          </a:p>
          <a:p>
            <a:pPr marL="0" indent="0">
              <a:buNone/>
            </a:pPr>
            <a:r>
              <a:rPr lang="sl-SI" dirty="0" err="1" smtClean="0"/>
              <a:t>bcdedit</a:t>
            </a:r>
            <a:r>
              <a:rPr lang="sl-SI" dirty="0" smtClean="0"/>
              <a:t> </a:t>
            </a:r>
            <a:r>
              <a:rPr lang="sl-SI" dirty="0"/>
              <a:t>/set {id} detecthal on</a:t>
            </a:r>
          </a:p>
          <a:p>
            <a:pPr marL="0" indent="0">
              <a:buNone/>
            </a:pPr>
            <a:r>
              <a:rPr lang="sl-SI" dirty="0"/>
              <a:t>bcdedit /set {id} </a:t>
            </a:r>
            <a:r>
              <a:rPr lang="sl-SI" dirty="0" err="1"/>
              <a:t>description</a:t>
            </a:r>
            <a:r>
              <a:rPr lang="sl-SI" dirty="0"/>
              <a:t> </a:t>
            </a:r>
            <a:r>
              <a:rPr lang="sl-SI" dirty="0" smtClean="0"/>
              <a:t>″[</a:t>
            </a:r>
            <a:r>
              <a:rPr lang="sl-SI" dirty="0"/>
              <a:t>opis</a:t>
            </a:r>
            <a:r>
              <a:rPr lang="sl-SI" dirty="0" smtClean="0"/>
              <a:t>]″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902763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Windows Automated Installation </a:t>
            </a:r>
            <a:r>
              <a:rPr lang="sl-SI" dirty="0" smtClean="0"/>
              <a:t>Kit (WAIK)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997152"/>
          </a:xfrm>
        </p:spPr>
        <p:txBody>
          <a:bodyPr>
            <a:normAutofit fontScale="92500" lnSpcReduction="20000"/>
          </a:bodyPr>
          <a:lstStyle/>
          <a:p>
            <a:r>
              <a:rPr lang="sl-SI" dirty="0" smtClean="0"/>
              <a:t>Skupek Microsoftovih orodij, s katerimi poenostavimo nameščanje računalnikov</a:t>
            </a:r>
          </a:p>
          <a:p>
            <a:r>
              <a:rPr lang="sl-SI" dirty="0"/>
              <a:t>Vsebuje WinPE (Windows Preinstallation Environment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Uporabno za deployment, troubleshooting, recovery</a:t>
            </a:r>
          </a:p>
          <a:p>
            <a:r>
              <a:rPr lang="sl-SI" dirty="0" smtClean="0"/>
              <a:t>Vsebuje mnoga orodja:</a:t>
            </a:r>
          </a:p>
          <a:p>
            <a:pPr lvl="1"/>
            <a:r>
              <a:rPr lang="sl-SI" dirty="0" smtClean="0"/>
              <a:t>Imagex – orodje za zajem, urejanje in deployment slik operacijskih sistemov Windows</a:t>
            </a:r>
          </a:p>
          <a:p>
            <a:pPr lvl="1"/>
            <a:r>
              <a:rPr lang="sl-SI" dirty="0"/>
              <a:t>User state </a:t>
            </a:r>
            <a:r>
              <a:rPr lang="sl-SI" dirty="0" smtClean="0"/>
              <a:t>migration Tool</a:t>
            </a:r>
          </a:p>
          <a:p>
            <a:pPr lvl="1"/>
            <a:r>
              <a:rPr lang="sl-SI" dirty="0" smtClean="0"/>
              <a:t>DISM – orodje za pripenjanje slik OS, dodajanje gonilnikov in programskih paketov</a:t>
            </a:r>
          </a:p>
          <a:p>
            <a:pPr lvl="1"/>
            <a:r>
              <a:rPr lang="sl-SI" dirty="0" smtClean="0"/>
              <a:t>WSIM – orodje za izdelavo „answer“ datotek (unattended install)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259295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Dodajanje NIC gonilnika v </a:t>
            </a:r>
            <a:r>
              <a:rPr lang="sl-SI" dirty="0" err="1" smtClean="0"/>
              <a:t>boot.wim</a:t>
            </a:r>
            <a:r>
              <a:rPr lang="sl-SI" dirty="0" smtClean="0"/>
              <a:t> - DISM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5141168"/>
          </a:xfrm>
        </p:spPr>
        <p:txBody>
          <a:bodyPr>
            <a:normAutofit/>
          </a:bodyPr>
          <a:lstStyle/>
          <a:p>
            <a:r>
              <a:rPr lang="sl-SI" sz="2400" dirty="0" smtClean="0"/>
              <a:t>Gonilnik se nahaja v C:\Sources\drivers</a:t>
            </a:r>
          </a:p>
          <a:p>
            <a:r>
              <a:rPr lang="sl-SI" sz="2400" dirty="0" smtClean="0"/>
              <a:t>Izdelava map C:\DISM, C:\DISM\offilne</a:t>
            </a:r>
          </a:p>
          <a:p>
            <a:r>
              <a:rPr lang="sl-SI" sz="2400" dirty="0" smtClean="0"/>
              <a:t>Kopiranje boot.wim (C:\downloads) v C:\DISM</a:t>
            </a:r>
          </a:p>
          <a:p>
            <a:r>
              <a:rPr lang="sl-SI" sz="2400" dirty="0" smtClean="0"/>
              <a:t>Odprimo cmd in gremo na C:\DISM</a:t>
            </a:r>
          </a:p>
          <a:p>
            <a:r>
              <a:rPr lang="sl-SI" sz="2400" dirty="0" smtClean="0"/>
              <a:t>dism </a:t>
            </a:r>
            <a:r>
              <a:rPr lang="sl-SI" sz="2400" dirty="0"/>
              <a:t>/Get-WimInfo /</a:t>
            </a:r>
            <a:r>
              <a:rPr lang="sl-SI" sz="2400" dirty="0" smtClean="0"/>
              <a:t>WimFile:boot.wim</a:t>
            </a:r>
          </a:p>
          <a:p>
            <a:r>
              <a:rPr lang="sl-SI" sz="2400" dirty="0" smtClean="0"/>
              <a:t>d</a:t>
            </a:r>
            <a:r>
              <a:rPr lang="en-US" sz="2400" dirty="0" smtClean="0"/>
              <a:t>ism </a:t>
            </a:r>
            <a:r>
              <a:rPr lang="en-US" sz="2400" dirty="0"/>
              <a:t>/Mount-</a:t>
            </a:r>
            <a:r>
              <a:rPr lang="en-US" sz="2400" dirty="0" err="1"/>
              <a:t>Wim</a:t>
            </a:r>
            <a:r>
              <a:rPr lang="en-US" sz="2400" dirty="0"/>
              <a:t> /</a:t>
            </a:r>
            <a:r>
              <a:rPr lang="en-US" sz="2400" dirty="0" err="1" smtClean="0"/>
              <a:t>WimFile</a:t>
            </a:r>
            <a:r>
              <a:rPr lang="en-US" sz="2400" dirty="0" smtClean="0"/>
              <a:t>:</a:t>
            </a:r>
            <a:r>
              <a:rPr lang="sl-SI" sz="2400" dirty="0" smtClean="0"/>
              <a:t>boot</a:t>
            </a:r>
            <a:r>
              <a:rPr lang="en-US" sz="2400" dirty="0" smtClean="0"/>
              <a:t>.</a:t>
            </a:r>
            <a:r>
              <a:rPr lang="en-US" sz="2400" dirty="0" err="1" smtClean="0"/>
              <a:t>wim</a:t>
            </a:r>
            <a:r>
              <a:rPr lang="en-US" sz="2400" dirty="0" smtClean="0"/>
              <a:t> </a:t>
            </a:r>
            <a:r>
              <a:rPr lang="en-US" sz="2400" dirty="0"/>
              <a:t>/Name</a:t>
            </a:r>
            <a:r>
              <a:rPr lang="en-US" sz="2400" dirty="0" smtClean="0"/>
              <a:t>:</a:t>
            </a:r>
            <a:r>
              <a:rPr lang="sl-SI" sz="2400" dirty="0" smtClean="0"/>
              <a:t>[Image name] </a:t>
            </a:r>
            <a:r>
              <a:rPr lang="en-US" sz="2400" dirty="0" smtClean="0"/>
              <a:t>/</a:t>
            </a:r>
            <a:r>
              <a:rPr lang="en-US" sz="2400" dirty="0" err="1" smtClean="0"/>
              <a:t>MountDir:offline</a:t>
            </a:r>
            <a:endParaRPr lang="sl-SI" sz="2400" dirty="0" smtClean="0"/>
          </a:p>
          <a:p>
            <a:r>
              <a:rPr lang="sl-SI" sz="2400" dirty="0" smtClean="0"/>
              <a:t>d</a:t>
            </a:r>
            <a:r>
              <a:rPr lang="en-US" sz="2400" dirty="0" smtClean="0"/>
              <a:t>ism </a:t>
            </a:r>
            <a:r>
              <a:rPr lang="en-US" sz="2400" dirty="0"/>
              <a:t>/</a:t>
            </a:r>
            <a:r>
              <a:rPr lang="en-US" sz="2400" dirty="0" err="1" smtClean="0"/>
              <a:t>Image:offline</a:t>
            </a:r>
            <a:r>
              <a:rPr lang="en-US" sz="2400" dirty="0" smtClean="0"/>
              <a:t> </a:t>
            </a:r>
            <a:r>
              <a:rPr lang="en-US" sz="2400" dirty="0"/>
              <a:t>/Add-Driver /</a:t>
            </a:r>
            <a:r>
              <a:rPr lang="en-US" sz="2400" dirty="0" smtClean="0"/>
              <a:t>Driver:</a:t>
            </a:r>
            <a:r>
              <a:rPr lang="sl-SI" sz="2400" dirty="0"/>
              <a:t>C:\</a:t>
            </a:r>
            <a:r>
              <a:rPr lang="sl-SI" sz="2400" dirty="0" smtClean="0"/>
              <a:t>Sources\drivers </a:t>
            </a:r>
            <a:r>
              <a:rPr lang="en-US" sz="2400" dirty="0" smtClean="0"/>
              <a:t>/</a:t>
            </a:r>
            <a:r>
              <a:rPr lang="en-US" sz="2400" dirty="0" err="1" smtClean="0"/>
              <a:t>Recurse</a:t>
            </a:r>
            <a:endParaRPr lang="sl-SI" sz="2400" dirty="0" smtClean="0"/>
          </a:p>
          <a:p>
            <a:r>
              <a:rPr lang="sl-SI" sz="2400" dirty="0" smtClean="0"/>
              <a:t>d</a:t>
            </a:r>
            <a:r>
              <a:rPr lang="en-US" sz="2400" dirty="0" smtClean="0"/>
              <a:t>ism </a:t>
            </a:r>
            <a:r>
              <a:rPr lang="en-US" sz="2400" dirty="0"/>
              <a:t>/</a:t>
            </a:r>
            <a:r>
              <a:rPr lang="en-US" sz="2400" dirty="0" err="1"/>
              <a:t>Unmount-Wim</a:t>
            </a:r>
            <a:r>
              <a:rPr lang="en-US" sz="2400" dirty="0"/>
              <a:t> /</a:t>
            </a:r>
            <a:r>
              <a:rPr lang="en-US" sz="2400" dirty="0" err="1" smtClean="0"/>
              <a:t>MountDir:offline</a:t>
            </a:r>
            <a:r>
              <a:rPr lang="en-US" sz="2400" dirty="0" smtClean="0"/>
              <a:t> </a:t>
            </a:r>
            <a:r>
              <a:rPr lang="en-US" sz="2400" dirty="0"/>
              <a:t>/</a:t>
            </a:r>
            <a:r>
              <a:rPr lang="en-US" sz="2400" dirty="0" smtClean="0"/>
              <a:t>Commit</a:t>
            </a:r>
            <a:endParaRPr lang="sl-SI" sz="2400" dirty="0" smtClean="0"/>
          </a:p>
          <a:p>
            <a:pPr marL="0" indent="0">
              <a:buNone/>
            </a:pP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5514095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VAMT 2.0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err="1"/>
              <a:t>Volume</a:t>
            </a:r>
            <a:r>
              <a:rPr lang="sl-SI" dirty="0"/>
              <a:t> </a:t>
            </a:r>
            <a:r>
              <a:rPr lang="sl-SI" dirty="0" err="1"/>
              <a:t>Activation</a:t>
            </a:r>
            <a:r>
              <a:rPr lang="sl-SI" dirty="0"/>
              <a:t> </a:t>
            </a:r>
            <a:r>
              <a:rPr lang="sl-SI" dirty="0" err="1"/>
              <a:t>Management</a:t>
            </a:r>
            <a:r>
              <a:rPr lang="sl-SI" dirty="0"/>
              <a:t> </a:t>
            </a:r>
            <a:r>
              <a:rPr lang="sl-SI" dirty="0" err="1"/>
              <a:t>Tool</a:t>
            </a:r>
            <a:r>
              <a:rPr lang="sl-SI" dirty="0"/>
              <a:t> (VAMT) </a:t>
            </a:r>
            <a:r>
              <a:rPr lang="sl-SI" dirty="0" smtClean="0"/>
              <a:t>2.0</a:t>
            </a:r>
          </a:p>
          <a:p>
            <a:r>
              <a:rPr lang="sl-SI" dirty="0" smtClean="0"/>
              <a:t>Brezplačno orodje za centralno upravljanje Microsoft licenc</a:t>
            </a:r>
          </a:p>
          <a:p>
            <a:r>
              <a:rPr lang="sl-SI" dirty="0" smtClean="0"/>
              <a:t>Omogoča uporabo MAK in KMS scenarija</a:t>
            </a:r>
          </a:p>
          <a:p>
            <a:r>
              <a:rPr lang="sl-SI" dirty="0" smtClean="0"/>
              <a:t>Izdelava KMS „</a:t>
            </a:r>
            <a:r>
              <a:rPr lang="sl-SI" dirty="0" err="1" smtClean="0"/>
              <a:t>host</a:t>
            </a:r>
            <a:r>
              <a:rPr lang="sl-SI" dirty="0" smtClean="0"/>
              <a:t>-a“</a:t>
            </a:r>
          </a:p>
          <a:p>
            <a:endParaRPr lang="sl-SI" dirty="0"/>
          </a:p>
          <a:p>
            <a:pPr marL="0" indent="0">
              <a:buNone/>
            </a:pPr>
            <a:r>
              <a:rPr lang="sl-SI" dirty="0"/>
              <a:t>http://www.microsoft.com/downloads/en/details.aspx?FamilyID=ec7156d2-2864-49ee-bfcb-777b898ad582&amp;displaylang=en</a:t>
            </a:r>
          </a:p>
        </p:txBody>
      </p:sp>
    </p:spTree>
    <p:extLst>
      <p:ext uri="{BB962C8B-B14F-4D97-AF65-F5344CB8AC3E}">
        <p14:creationId xmlns:p14="http://schemas.microsoft.com/office/powerpoint/2010/main" val="5554945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VAMT</a:t>
            </a:r>
            <a:endParaRPr lang="sl-SI" dirty="0"/>
          </a:p>
        </p:txBody>
      </p:sp>
      <p:sp>
        <p:nvSpPr>
          <p:cNvPr id="5" name="Ograda besedila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DEMO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40209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WSIM</a:t>
            </a:r>
            <a:endParaRPr lang="sl-SI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DEMO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579079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Vprašanja?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316768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Vprašanja, odgovori</a:t>
            </a:r>
            <a:endParaRPr lang="sl-SI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idx="1"/>
          </p:nvPr>
        </p:nvSpPr>
        <p:spPr>
          <a:xfrm>
            <a:off x="760040" y="3573016"/>
            <a:ext cx="7772400" cy="1656184"/>
          </a:xfrm>
        </p:spPr>
        <p:txBody>
          <a:bodyPr>
            <a:normAutofit/>
          </a:bodyPr>
          <a:lstStyle/>
          <a:p>
            <a:r>
              <a:rPr lang="sl-SI" sz="2000" b="1" dirty="0" smtClean="0"/>
              <a:t>Marko Zaletel</a:t>
            </a:r>
            <a:r>
              <a:rPr lang="sl-SI" sz="2000" i="1" dirty="0" smtClean="0"/>
              <a:t>, marko.zaletel@sola-</a:t>
            </a:r>
            <a:r>
              <a:rPr lang="sl-SI" sz="2000" i="1" dirty="0" err="1" smtClean="0"/>
              <a:t>prihodnosti.si</a:t>
            </a:r>
            <a:endParaRPr lang="sl-SI" sz="2000" i="1" dirty="0" smtClean="0"/>
          </a:p>
          <a:p>
            <a:endParaRPr lang="sl-SI" sz="1600" i="1" dirty="0" smtClean="0"/>
          </a:p>
        </p:txBody>
      </p:sp>
    </p:spTree>
    <p:extLst>
      <p:ext uri="{BB962C8B-B14F-4D97-AF65-F5344CB8AC3E}">
        <p14:creationId xmlns:p14="http://schemas.microsoft.com/office/powerpoint/2010/main" val="629773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si bomo pogledali?</a:t>
            </a:r>
            <a:endParaRPr lang="sl-SI" dirty="0"/>
          </a:p>
        </p:txBody>
      </p:sp>
      <p:sp>
        <p:nvSpPr>
          <p:cNvPr id="5" name="Ograda vsebine 4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97152"/>
          </a:xfrm>
        </p:spPr>
        <p:txBody>
          <a:bodyPr>
            <a:normAutofit/>
          </a:bodyPr>
          <a:lstStyle/>
          <a:p>
            <a:r>
              <a:rPr lang="sl-SI" sz="2400" dirty="0" smtClean="0"/>
              <a:t>Windows </a:t>
            </a:r>
            <a:r>
              <a:rPr lang="sl-SI" sz="2400" dirty="0" err="1" smtClean="0"/>
              <a:t>Deployment</a:t>
            </a:r>
            <a:r>
              <a:rPr lang="sl-SI" sz="2400" dirty="0" smtClean="0"/>
              <a:t> </a:t>
            </a:r>
            <a:r>
              <a:rPr lang="sl-SI" sz="2400" dirty="0" err="1" smtClean="0"/>
              <a:t>services</a:t>
            </a:r>
            <a:endParaRPr lang="sl-SI" sz="2400" dirty="0" smtClean="0"/>
          </a:p>
          <a:p>
            <a:r>
              <a:rPr lang="sl-SI" sz="2400" dirty="0" smtClean="0"/>
              <a:t>„Windows </a:t>
            </a:r>
            <a:r>
              <a:rPr lang="sl-SI" sz="2400" dirty="0" err="1" smtClean="0"/>
              <a:t>deployment</a:t>
            </a:r>
            <a:r>
              <a:rPr lang="sl-SI" sz="2400" dirty="0" smtClean="0"/>
              <a:t>“ brez napredne infrastrukture</a:t>
            </a:r>
          </a:p>
          <a:p>
            <a:pPr lvl="1"/>
            <a:r>
              <a:rPr lang="sl-SI" sz="2000" dirty="0" smtClean="0"/>
              <a:t>Priprava USB ključka kot namestitveni medij</a:t>
            </a:r>
          </a:p>
          <a:p>
            <a:pPr lvl="1"/>
            <a:r>
              <a:rPr lang="sl-SI" sz="2000" dirty="0" smtClean="0"/>
              <a:t>Priprava referenčnega računalnika</a:t>
            </a:r>
          </a:p>
          <a:p>
            <a:pPr lvl="1"/>
            <a:r>
              <a:rPr lang="sl-SI" sz="2000" dirty="0" smtClean="0"/>
              <a:t>Zajem slike referenčnega računalnika</a:t>
            </a:r>
          </a:p>
          <a:p>
            <a:pPr lvl="1"/>
            <a:r>
              <a:rPr lang="sl-SI" sz="2000" dirty="0" smtClean="0"/>
              <a:t>Prenos zajete slike na USB ključek</a:t>
            </a:r>
          </a:p>
          <a:p>
            <a:pPr lvl="1"/>
            <a:r>
              <a:rPr lang="sl-SI" sz="2000" dirty="0" smtClean="0"/>
              <a:t>(</a:t>
            </a:r>
            <a:r>
              <a:rPr lang="sl-SI" sz="2000" dirty="0" err="1" smtClean="0"/>
              <a:t>Unattended</a:t>
            </a:r>
            <a:r>
              <a:rPr lang="sl-SI" sz="2000" dirty="0" smtClean="0"/>
              <a:t> </a:t>
            </a:r>
            <a:r>
              <a:rPr lang="sl-SI" sz="2000" dirty="0" err="1" smtClean="0"/>
              <a:t>install</a:t>
            </a:r>
            <a:r>
              <a:rPr lang="sl-SI" sz="2000" dirty="0" smtClean="0"/>
              <a:t>)</a:t>
            </a:r>
          </a:p>
          <a:p>
            <a:pPr lvl="1"/>
            <a:r>
              <a:rPr lang="sl-SI" sz="2000" dirty="0" smtClean="0"/>
              <a:t>Testni „</a:t>
            </a:r>
            <a:r>
              <a:rPr lang="sl-SI" sz="2000" dirty="0" err="1" smtClean="0"/>
              <a:t>deploy</a:t>
            </a:r>
            <a:r>
              <a:rPr lang="sl-SI" sz="2000" dirty="0" smtClean="0"/>
              <a:t>“ računalnika</a:t>
            </a:r>
          </a:p>
          <a:p>
            <a:r>
              <a:rPr lang="sl-SI" sz="2400" dirty="0" smtClean="0"/>
              <a:t>* „</a:t>
            </a:r>
            <a:r>
              <a:rPr lang="sl-SI" sz="2400" dirty="0" err="1" smtClean="0"/>
              <a:t>Boot</a:t>
            </a:r>
            <a:r>
              <a:rPr lang="sl-SI" sz="2400" dirty="0" smtClean="0"/>
              <a:t> </a:t>
            </a:r>
            <a:r>
              <a:rPr lang="sl-SI" sz="2400" dirty="0" err="1" smtClean="0"/>
              <a:t>from</a:t>
            </a:r>
            <a:r>
              <a:rPr lang="sl-SI" sz="2400" dirty="0" smtClean="0"/>
              <a:t> VHD“</a:t>
            </a:r>
          </a:p>
          <a:p>
            <a:r>
              <a:rPr lang="sl-SI" sz="2400" dirty="0" smtClean="0"/>
              <a:t>* DISM</a:t>
            </a:r>
          </a:p>
          <a:p>
            <a:r>
              <a:rPr lang="sl-SI" sz="2400" dirty="0" smtClean="0"/>
              <a:t>* WAIK</a:t>
            </a:r>
          </a:p>
          <a:p>
            <a:pPr lvl="1"/>
            <a:r>
              <a:rPr lang="sl-SI" sz="2000" dirty="0" smtClean="0"/>
              <a:t>* Windows </a:t>
            </a:r>
            <a:r>
              <a:rPr lang="sl-SI" sz="2000" dirty="0" err="1" smtClean="0"/>
              <a:t>System</a:t>
            </a:r>
            <a:r>
              <a:rPr lang="sl-SI" sz="2000" dirty="0" smtClean="0"/>
              <a:t> </a:t>
            </a:r>
            <a:r>
              <a:rPr lang="sl-SI" sz="2000" dirty="0" err="1" smtClean="0"/>
              <a:t>Image</a:t>
            </a:r>
            <a:r>
              <a:rPr lang="sl-SI" sz="2000" dirty="0" smtClean="0"/>
              <a:t> </a:t>
            </a:r>
            <a:r>
              <a:rPr lang="sl-SI" sz="2000" dirty="0" err="1" smtClean="0"/>
              <a:t>Manager</a:t>
            </a:r>
            <a:r>
              <a:rPr lang="sl-SI" sz="2000" dirty="0" smtClean="0"/>
              <a:t> (WSIM)</a:t>
            </a:r>
            <a:endParaRPr lang="sl-SI" sz="2000" dirty="0"/>
          </a:p>
          <a:p>
            <a:pPr lvl="1"/>
            <a:endParaRPr lang="sl-SI" sz="2000" dirty="0" smtClean="0"/>
          </a:p>
          <a:p>
            <a:pPr marL="57150" indent="0">
              <a:buNone/>
            </a:pPr>
            <a:r>
              <a:rPr lang="sl-SI" sz="1800" dirty="0" smtClean="0"/>
              <a:t>* če bomo prehitri</a:t>
            </a:r>
          </a:p>
        </p:txBody>
      </p:sp>
    </p:spTree>
    <p:extLst>
      <p:ext uri="{BB962C8B-B14F-4D97-AF65-F5344CB8AC3E}">
        <p14:creationId xmlns:p14="http://schemas.microsoft.com/office/powerpoint/2010/main" val="2395718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Windows Deployment Services (WDS)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00808"/>
            <a:ext cx="8856984" cy="4824536"/>
          </a:xfrm>
        </p:spPr>
        <p:txBody>
          <a:bodyPr>
            <a:normAutofit fontScale="92500" lnSpcReduction="20000"/>
          </a:bodyPr>
          <a:lstStyle/>
          <a:p>
            <a:r>
              <a:rPr lang="sl-SI" dirty="0" smtClean="0"/>
              <a:t>Microsoftova tehnologija za nameščanje računalnikov preko omrežja</a:t>
            </a:r>
          </a:p>
          <a:p>
            <a:r>
              <a:rPr lang="sl-SI" dirty="0" smtClean="0"/>
              <a:t>Kaj ponuja?</a:t>
            </a:r>
          </a:p>
          <a:p>
            <a:pPr lvl="1"/>
            <a:r>
              <a:rPr lang="sl-SI" dirty="0" smtClean="0"/>
              <a:t>Zajem slik računalnikov preko omrežja (brez nepotrebnih medijev)</a:t>
            </a:r>
          </a:p>
          <a:p>
            <a:pPr lvl="1"/>
            <a:r>
              <a:rPr lang="sl-SI" dirty="0" smtClean="0"/>
              <a:t>Avtomatizirano nameščanje računalnikov („</a:t>
            </a:r>
            <a:r>
              <a:rPr lang="sl-SI" dirty="0" err="1" smtClean="0"/>
              <a:t>unattended</a:t>
            </a:r>
            <a:r>
              <a:rPr lang="sl-SI" dirty="0" smtClean="0"/>
              <a:t> </a:t>
            </a:r>
            <a:r>
              <a:rPr lang="sl-SI" dirty="0" err="1" smtClean="0"/>
              <a:t>install</a:t>
            </a:r>
            <a:r>
              <a:rPr lang="sl-SI" dirty="0" smtClean="0"/>
              <a:t>“)</a:t>
            </a:r>
          </a:p>
          <a:p>
            <a:pPr lvl="1"/>
            <a:r>
              <a:rPr lang="sl-SI" dirty="0" smtClean="0"/>
              <a:t>Omogoča omrežno nameščanje gonilnikov</a:t>
            </a:r>
          </a:p>
          <a:p>
            <a:pPr lvl="1"/>
            <a:r>
              <a:rPr lang="sl-SI" dirty="0" smtClean="0"/>
              <a:t>„</a:t>
            </a:r>
            <a:r>
              <a:rPr lang="sl-SI" dirty="0" err="1" smtClean="0"/>
              <a:t>Multicast</a:t>
            </a:r>
            <a:r>
              <a:rPr lang="sl-SI" dirty="0" smtClean="0"/>
              <a:t>“ namestitve</a:t>
            </a:r>
          </a:p>
          <a:p>
            <a:r>
              <a:rPr lang="sl-SI" dirty="0" smtClean="0"/>
              <a:t>Se namesti kot vloga na Windows Server 2008 ali Windows Server 2008 R2</a:t>
            </a:r>
          </a:p>
          <a:p>
            <a:pPr lvl="1"/>
            <a:r>
              <a:rPr lang="sl-SI" dirty="0" smtClean="0"/>
              <a:t>Zahteva omrežno infrastrukturo in Windows Server strežnik, Aktivni imenik, DHCP in DNS strežnik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84105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Windows </a:t>
            </a:r>
            <a:r>
              <a:rPr lang="sl-SI" dirty="0" err="1" smtClean="0"/>
              <a:t>Deployment</a:t>
            </a:r>
            <a:r>
              <a:rPr lang="sl-SI" dirty="0" smtClean="0"/>
              <a:t> </a:t>
            </a:r>
            <a:r>
              <a:rPr lang="sl-SI" dirty="0" err="1" smtClean="0"/>
              <a:t>Services</a:t>
            </a:r>
            <a:endParaRPr lang="sl-SI" dirty="0"/>
          </a:p>
        </p:txBody>
      </p:sp>
      <p:sp>
        <p:nvSpPr>
          <p:cNvPr id="5" name="Ograda besedila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DEMO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46569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Pregled načinov nameščanja </a:t>
            </a:r>
            <a:r>
              <a:rPr lang="sl-SI" dirty="0" smtClean="0"/>
              <a:t>OS</a:t>
            </a:r>
            <a:endParaRPr lang="sl-SI" dirty="0"/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597538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8899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Windows 7 Deployment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11349"/>
            <a:ext cx="8784976" cy="4958011"/>
          </a:xfrm>
        </p:spPr>
        <p:txBody>
          <a:bodyPr>
            <a:normAutofit fontScale="92500" lnSpcReduction="20000"/>
          </a:bodyPr>
          <a:lstStyle/>
          <a:p>
            <a:r>
              <a:rPr lang="sl-SI" dirty="0" smtClean="0"/>
              <a:t>Odličen OS (nove funkcionalnosti, odzivnost, „manj požrešen“)</a:t>
            </a:r>
          </a:p>
          <a:p>
            <a:r>
              <a:rPr lang="sl-SI" dirty="0" smtClean="0"/>
              <a:t>„Rojen“ za deployment</a:t>
            </a:r>
          </a:p>
          <a:p>
            <a:pPr lvl="1"/>
            <a:r>
              <a:rPr lang="sl-SI" dirty="0"/>
              <a:t>Ena slika za vse </a:t>
            </a:r>
            <a:r>
              <a:rPr lang="sl-SI" dirty="0" smtClean="0"/>
              <a:t>strojne konfiguracije odjemalcev</a:t>
            </a:r>
            <a:endParaRPr lang="sl-SI" dirty="0"/>
          </a:p>
          <a:p>
            <a:pPr lvl="1"/>
            <a:r>
              <a:rPr lang="sl-SI" dirty="0"/>
              <a:t>Priprava slik glede na namembnost </a:t>
            </a:r>
            <a:r>
              <a:rPr lang="sl-SI" dirty="0" smtClean="0"/>
              <a:t>delavnih postaj </a:t>
            </a:r>
            <a:r>
              <a:rPr lang="sl-SI" dirty="0"/>
              <a:t>(standardizacija</a:t>
            </a:r>
            <a:r>
              <a:rPr lang="sl-SI" dirty="0" smtClean="0"/>
              <a:t>)</a:t>
            </a:r>
          </a:p>
          <a:p>
            <a:r>
              <a:rPr lang="sl-SI" dirty="0" smtClean="0"/>
              <a:t>WIM – Windows </a:t>
            </a:r>
            <a:r>
              <a:rPr lang="sl-SI" dirty="0" err="1" smtClean="0"/>
              <a:t>Image</a:t>
            </a:r>
            <a:r>
              <a:rPr lang="sl-SI" dirty="0" smtClean="0"/>
              <a:t> Format</a:t>
            </a:r>
          </a:p>
          <a:p>
            <a:pPr lvl="1"/>
            <a:r>
              <a:rPr lang="sl-SI" dirty="0" smtClean="0"/>
              <a:t>Format slike sistema</a:t>
            </a:r>
          </a:p>
          <a:p>
            <a:pPr lvl="1"/>
            <a:r>
              <a:rPr lang="sl-SI" dirty="0" smtClean="0"/>
              <a:t>Ni „</a:t>
            </a:r>
            <a:r>
              <a:rPr lang="sl-SI" dirty="0" err="1" smtClean="0"/>
              <a:t>sector</a:t>
            </a:r>
            <a:r>
              <a:rPr lang="sl-SI" dirty="0" smtClean="0"/>
              <a:t>-</a:t>
            </a:r>
            <a:r>
              <a:rPr lang="sl-SI" dirty="0" err="1" smtClean="0"/>
              <a:t>based</a:t>
            </a:r>
            <a:r>
              <a:rPr lang="sl-SI" dirty="0" smtClean="0"/>
              <a:t>“ – manjše slike sistema, združevanje slik</a:t>
            </a:r>
          </a:p>
          <a:p>
            <a:pPr lvl="1"/>
            <a:r>
              <a:rPr lang="sl-SI" dirty="0" err="1" smtClean="0"/>
              <a:t>boot.wim</a:t>
            </a:r>
            <a:r>
              <a:rPr lang="sl-SI" dirty="0" smtClean="0"/>
              <a:t> – </a:t>
            </a:r>
            <a:r>
              <a:rPr lang="sl-SI" dirty="0" err="1" smtClean="0"/>
              <a:t>WinPE</a:t>
            </a:r>
            <a:r>
              <a:rPr lang="sl-SI" dirty="0" smtClean="0"/>
              <a:t> – zagon pred namestitvijo sistema</a:t>
            </a:r>
          </a:p>
          <a:p>
            <a:pPr lvl="1"/>
            <a:r>
              <a:rPr lang="sl-SI" dirty="0" err="1" smtClean="0"/>
              <a:t>install.wim</a:t>
            </a:r>
            <a:r>
              <a:rPr lang="sl-SI" dirty="0" smtClean="0"/>
              <a:t> – dejanska slika sistema, ki se bo namestila</a:t>
            </a:r>
            <a:endParaRPr lang="sl-SI" dirty="0"/>
          </a:p>
          <a:p>
            <a:r>
              <a:rPr lang="sl-SI" dirty="0" smtClean="0"/>
              <a:t>S čim nas bodo presenetili v Windows 8? </a:t>
            </a:r>
            <a:r>
              <a:rPr lang="sl-SI" dirty="0" smtClean="0">
                <a:sym typeface="Wingdings" pitchFamily="2" charset="2"/>
              </a:rPr>
              <a:t></a:t>
            </a: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3598234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Windows </a:t>
            </a:r>
            <a:r>
              <a:rPr lang="sl-SI" dirty="0" err="1" smtClean="0"/>
              <a:t>Deployment</a:t>
            </a:r>
            <a:r>
              <a:rPr lang="sl-SI" dirty="0" smtClean="0"/>
              <a:t> brez WDS, z uporabo USB ključka</a:t>
            </a:r>
            <a:endParaRPr lang="sl-SI" dirty="0"/>
          </a:p>
        </p:txBody>
      </p:sp>
      <p:sp>
        <p:nvSpPr>
          <p:cNvPr id="7" name="Ograda besedila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12842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Koraki</a:t>
            </a:r>
            <a:endParaRPr lang="sl-SI" dirty="0"/>
          </a:p>
        </p:txBody>
      </p:sp>
      <p:sp>
        <p:nvSpPr>
          <p:cNvPr id="5" name="Ograda vsebine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/>
              <a:t>Namestitev originalnega medija na USB ključ, s pomočjo orodja </a:t>
            </a:r>
            <a:r>
              <a:rPr lang="en-US" dirty="0"/>
              <a:t>Windows 7 USB DVD Download Tool</a:t>
            </a:r>
            <a:endParaRPr lang="sl-SI" dirty="0"/>
          </a:p>
          <a:p>
            <a:r>
              <a:rPr lang="sl-SI" dirty="0" smtClean="0"/>
              <a:t>Priprava referenčnega računalnika (namestitev posodobitev, programov, konfiguracija profilov in nastavitev)</a:t>
            </a:r>
          </a:p>
          <a:p>
            <a:r>
              <a:rPr lang="sl-SI" dirty="0" smtClean="0"/>
              <a:t>„</a:t>
            </a:r>
            <a:r>
              <a:rPr lang="sl-SI" dirty="0" err="1"/>
              <a:t>s</a:t>
            </a:r>
            <a:r>
              <a:rPr lang="sl-SI" dirty="0" err="1" smtClean="0"/>
              <a:t>ysprep</a:t>
            </a:r>
            <a:r>
              <a:rPr lang="sl-SI" dirty="0" smtClean="0"/>
              <a:t>“ računalnika</a:t>
            </a:r>
          </a:p>
          <a:p>
            <a:r>
              <a:rPr lang="sl-SI" dirty="0" smtClean="0"/>
              <a:t>Zajem (</a:t>
            </a:r>
            <a:r>
              <a:rPr lang="sl-SI" dirty="0" err="1" smtClean="0"/>
              <a:t>Capture</a:t>
            </a:r>
            <a:r>
              <a:rPr lang="sl-SI" dirty="0" smtClean="0"/>
              <a:t>) z </a:t>
            </a:r>
            <a:r>
              <a:rPr lang="sl-SI" dirty="0" err="1" smtClean="0"/>
              <a:t>imagex</a:t>
            </a:r>
            <a:r>
              <a:rPr lang="sl-SI" dirty="0" smtClean="0"/>
              <a:t> (priprava namestitvenega medija, da vsebuje orodje </a:t>
            </a:r>
            <a:r>
              <a:rPr lang="sl-SI" dirty="0" err="1" smtClean="0"/>
              <a:t>imagex.exe</a:t>
            </a:r>
            <a:r>
              <a:rPr lang="sl-SI" dirty="0" smtClean="0"/>
              <a:t>)</a:t>
            </a:r>
          </a:p>
          <a:p>
            <a:r>
              <a:rPr lang="sl-SI" dirty="0" smtClean="0"/>
              <a:t>Zamenjava zajete slike sistema z </a:t>
            </a:r>
            <a:r>
              <a:rPr lang="sl-SI" dirty="0" err="1" smtClean="0"/>
              <a:t>install.wim</a:t>
            </a:r>
            <a:r>
              <a:rPr lang="sl-SI" dirty="0" smtClean="0"/>
              <a:t> na USB ključku</a:t>
            </a:r>
          </a:p>
          <a:p>
            <a:r>
              <a:rPr lang="sl-SI" dirty="0" smtClean="0"/>
              <a:t>(priprava in vključitev „</a:t>
            </a:r>
            <a:r>
              <a:rPr lang="sl-SI" dirty="0" err="1" smtClean="0"/>
              <a:t>Answer</a:t>
            </a:r>
            <a:r>
              <a:rPr lang="sl-SI" dirty="0" smtClean="0"/>
              <a:t>“ datotek (priprava z WAIK)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40086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ŠPM">
      <a:dk1>
        <a:sysClr val="windowText" lastClr="000000"/>
      </a:dk1>
      <a:lt1>
        <a:srgbClr val="FFFFFF"/>
      </a:lt1>
      <a:dk2>
        <a:srgbClr val="195594"/>
      </a:dk2>
      <a:lt2>
        <a:srgbClr val="FFFFFF"/>
      </a:lt2>
      <a:accent1>
        <a:srgbClr val="195594"/>
      </a:accent1>
      <a:accent2>
        <a:srgbClr val="E36C0A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95594"/>
      </a:hlink>
      <a:folHlink>
        <a:srgbClr val="19559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88e411d-c6cd-4d9f-aa72-7d7e2a7c87a3">WJVTCDPPZX3W-12-150</_dlc_DocId>
    <_dlc_DocIdUrl xmlns="d88e411d-c6cd-4d9f-aa72-7d7e2a7c87a3">
      <Url>https://portal.sola-prihodnosti.si/_layouts/DocIdRedir.aspx?ID=WJVTCDPPZX3W-12-150</Url>
      <Description>WJVTCDPPZX3W-12-150</Description>
    </_dlc_DocIdUrl>
    <TaxCatchAll xmlns="d88e411d-c6cd-4d9f-aa72-7d7e2a7c87a3"/>
    <IconOverlay xmlns="http://schemas.microsoft.com/sharepoint/v4" xsi:nil="true"/>
    <TaxKeywordTaxHTField xmlns="d88e411d-c6cd-4d9f-aa72-7d7e2a7c87a3">
      <Terms xmlns="http://schemas.microsoft.com/office/infopath/2007/PartnerControls"/>
    </TaxKeywordTaxHTField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2E8F7BB658A3949988E663886992A35" ma:contentTypeVersion="2" ma:contentTypeDescription="Ustvari nov dokument." ma:contentTypeScope="" ma:versionID="7875646cb1fb497ddac4988cc7c19899">
  <xsd:schema xmlns:xsd="http://www.w3.org/2001/XMLSchema" xmlns:xs="http://www.w3.org/2001/XMLSchema" xmlns:p="http://schemas.microsoft.com/office/2006/metadata/properties" xmlns:ns2="d88e411d-c6cd-4d9f-aa72-7d7e2a7c87a3" xmlns:ns3="http://schemas.microsoft.com/sharepoint/v4" targetNamespace="http://schemas.microsoft.com/office/2006/metadata/properties" ma:root="true" ma:fieldsID="0eff173d464a12228c63469e3cf894c3" ns2:_="" ns3:_="">
    <xsd:import namespace="d88e411d-c6cd-4d9f-aa72-7d7e2a7c87a3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IconOverlay" minOccurs="0"/>
                <xsd:element ref="ns2:TaxKeywordTaxHTField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e411d-c6cd-4d9f-aa72-7d7e2a7c87a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rednost ID-ja dokumenta" ma:description="Vrednost ID-ja dokumenta, dodeljenega temu elementu." ma:internalName="_dlc_DocId" ma:readOnly="true">
      <xsd:simpleType>
        <xsd:restriction base="dms:Text"/>
      </xsd:simpleType>
    </xsd:element>
    <xsd:element name="_dlc_DocIdUrl" ma:index="9" nillable="true" ma:displayName="ID dokumenta" ma:description="Trajna povezava do tega dokumenta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KeywordTaxHTField" ma:index="13" nillable="true" ma:taxonomy="true" ma:internalName="TaxKeywordTaxHTField" ma:taxonomyFieldName="TaxKeyword" ma:displayName="Ključne besede za podjetje" ma:fieldId="{23f27201-bee3-471e-b2e7-b64fd8b7ca38}" ma:taxonomyMulti="true" ma:sspId="da595552-82dd-44ca-bff6-29a4305e0fbe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hidden="true" ma:list="{6ac6e151-d888-40e6-9e29-296597231113}" ma:internalName="TaxCatchAll" ma:showField="CatchAllData" ma:web="d88e411d-c6cd-4d9f-aa72-7d7e2a7c87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1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FAA9B8-B024-47B5-9DB5-858E0811C6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2867DA-0A0A-4767-81DC-B5222F8F84C9}">
  <ds:schemaRefs>
    <ds:schemaRef ds:uri="http://purl.org/dc/dcmitype/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sharepoint/v4"/>
    <ds:schemaRef ds:uri="d88e411d-c6cd-4d9f-aa72-7d7e2a7c87a3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0486F82-9D62-471C-BA4A-A4630F425F84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EF623D70-FFD3-46BF-A581-BA87A81C20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8e411d-c6cd-4d9f-aa72-7d7e2a7c87a3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4656</TotalTime>
  <Words>1162</Words>
  <Application>Microsoft Macintosh PowerPoint</Application>
  <PresentationFormat>On-screen Show (4:3)</PresentationFormat>
  <Paragraphs>156</Paragraphs>
  <Slides>28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„WDS brez S“</vt:lpstr>
      <vt:lpstr>Kako poenostaviti namestitev računalnika tako, da imamo s tem, za nekatere vsakdanjim opravilom, najmanj dela?</vt:lpstr>
      <vt:lpstr>Kaj si bomo pogledali?</vt:lpstr>
      <vt:lpstr>Windows Deployment Services (WDS)</vt:lpstr>
      <vt:lpstr>Windows Deployment Services</vt:lpstr>
      <vt:lpstr>Pregled načinov nameščanja OS</vt:lpstr>
      <vt:lpstr>Windows 7 Deployment</vt:lpstr>
      <vt:lpstr>Windows Deployment brez WDS, z uporabo USB ključka</vt:lpstr>
      <vt:lpstr>Koraki</vt:lpstr>
      <vt:lpstr>Izdelava namestitvenega USB ključka</vt:lpstr>
      <vt:lpstr>Izdelava namestitvenega USB ključka</vt:lpstr>
      <vt:lpstr>Priprava referenčnega računalnika  - koraki</vt:lpstr>
      <vt:lpstr>Priprava referenčnega računalnika</vt:lpstr>
      <vt:lpstr>Priprava lastnega WinPE medija</vt:lpstr>
      <vt:lpstr>Zajem slike referenčnega računalnika</vt:lpstr>
      <vt:lpstr>Zajem slike referenčnega računalnika</vt:lpstr>
      <vt:lpstr>Zamenjava install.wim datoteke na USB ključku</vt:lpstr>
      <vt:lpstr>Zamenjava install.wim datoteke na USB ključku</vt:lpstr>
      <vt:lpstr>Zagon namestitve iz namestitvenega USB ključka</vt:lpstr>
      <vt:lpstr>„Boot from VHD“</vt:lpstr>
      <vt:lpstr>Boot from VHD</vt:lpstr>
      <vt:lpstr>Windows Automated Installation Kit (WAIK)</vt:lpstr>
      <vt:lpstr>Dodajanje NIC gonilnika v boot.wim - DISM</vt:lpstr>
      <vt:lpstr>VAMT 2.0</vt:lpstr>
      <vt:lpstr>VAMT</vt:lpstr>
      <vt:lpstr>WSIM</vt:lpstr>
      <vt:lpstr>Vprašanja?</vt:lpstr>
      <vt:lpstr>Vprašanja, odgovori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Navodila</dc:title>
  <dc:creator>Dore</dc:creator>
  <cp:lastModifiedBy>Maja Kosta</cp:lastModifiedBy>
  <cp:revision>133</cp:revision>
  <dcterms:created xsi:type="dcterms:W3CDTF">2011-07-22T11:54:40Z</dcterms:created>
  <dcterms:modified xsi:type="dcterms:W3CDTF">2012-04-13T10:28:50Z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0x010100B2E8F7BB658A3949988E663886992A35</vt:lpwstr>
  </property>
  <property fmtid="{D5CDD505-2E9C-101B-9397-08002B2CF9AE}" pid="3" name="_dlc_DocIdItemGuid">
    <vt:lpwstr>c8fcbf21-e8aa-4fba-8980-22a6bdb725ed</vt:lpwstr>
  </property>
  <property fmtid="{D5CDD505-2E9C-101B-9397-08002B2CF9AE}" pid="4" name="TaxKeyword">
    <vt:lpwstr/>
  </property>
</Properties>
</file>